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 id="2147483672" r:id="rId3"/>
    <p:sldMasterId id="2147483684" r:id="rId4"/>
    <p:sldMasterId id="2147483696" r:id="rId5"/>
    <p:sldMasterId id="2147483708" r:id="rId6"/>
  </p:sldMasterIdLst>
  <p:notesMasterIdLst>
    <p:notesMasterId r:id="rId125"/>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 id="356" r:id="rId107"/>
    <p:sldId id="357" r:id="rId108"/>
    <p:sldId id="358" r:id="rId109"/>
    <p:sldId id="359" r:id="rId110"/>
    <p:sldId id="360" r:id="rId111"/>
    <p:sldId id="361" r:id="rId112"/>
    <p:sldId id="362" r:id="rId113"/>
    <p:sldId id="363" r:id="rId114"/>
    <p:sldId id="364" r:id="rId115"/>
    <p:sldId id="365" r:id="rId116"/>
    <p:sldId id="366" r:id="rId117"/>
    <p:sldId id="367" r:id="rId118"/>
    <p:sldId id="368" r:id="rId119"/>
    <p:sldId id="369" r:id="rId120"/>
    <p:sldId id="370" r:id="rId121"/>
    <p:sldId id="371" r:id="rId122"/>
    <p:sldId id="372" r:id="rId123"/>
    <p:sldId id="373" r:id="rId124"/>
  </p:sldIdLst>
  <p:sldSz cx="9906000" cy="6858000" type="A4"/>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3120">
          <p15:clr>
            <a:srgbClr val="000000"/>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29" roundtripDataSignature="AMtx7mh/0xcHln1+ShuM7jxUgHUYarbZe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5" d="100"/>
          <a:sy n="65" d="100"/>
        </p:scale>
        <p:origin x="-536" y="48"/>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tableStyles" Target="tableStyles.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5" Type="http://schemas.openxmlformats.org/officeDocument/2006/relationships/slideMaster" Target="slideMasters/slideMaster5.xml"/><Relationship Id="rId90" Type="http://schemas.openxmlformats.org/officeDocument/2006/relationships/slide" Target="slides/slide84.xml"/><Relationship Id="rId95" Type="http://schemas.openxmlformats.org/officeDocument/2006/relationships/slide" Target="slides/slide89.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13" Type="http://schemas.openxmlformats.org/officeDocument/2006/relationships/slide" Target="slides/slide107.xml"/><Relationship Id="rId118" Type="http://schemas.openxmlformats.org/officeDocument/2006/relationships/slide" Target="slides/slide112.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slide" Target="slides/slide97.xml"/><Relationship Id="rId108" Type="http://schemas.openxmlformats.org/officeDocument/2006/relationships/slide" Target="slides/slide102.xml"/><Relationship Id="rId116" Type="http://schemas.openxmlformats.org/officeDocument/2006/relationships/slide" Target="slides/slide110.xml"/><Relationship Id="rId124" Type="http://schemas.openxmlformats.org/officeDocument/2006/relationships/slide" Target="slides/slide118.xml"/><Relationship Id="rId129" Type="http://customschemas.google.com/relationships/presentationmetadata" Target="meta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11" Type="http://schemas.openxmlformats.org/officeDocument/2006/relationships/slide" Target="slides/slide105.xml"/><Relationship Id="rId13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14" Type="http://schemas.openxmlformats.org/officeDocument/2006/relationships/slide" Target="slides/slide108.xml"/><Relationship Id="rId119" Type="http://schemas.openxmlformats.org/officeDocument/2006/relationships/slide" Target="slides/slide113.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3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notesMaster" Target="notesMasters/notesMaster1.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viewProps" Target="viewProps.xml"/><Relationship Id="rId61" Type="http://schemas.openxmlformats.org/officeDocument/2006/relationships/slide" Target="slides/slide55.xml"/><Relationship Id="rId82"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33150" y="744475"/>
            <a:ext cx="4532000" cy="37224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24540290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1: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7" name="Google Shape;457;p1: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10: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10" name="Google Shape;510;p10: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2"/>
        <p:cNvGrpSpPr/>
        <p:nvPr/>
      </p:nvGrpSpPr>
      <p:grpSpPr>
        <a:xfrm>
          <a:off x="0" y="0"/>
          <a:ext cx="0" cy="0"/>
          <a:chOff x="0" y="0"/>
          <a:chExt cx="0" cy="0"/>
        </a:xfrm>
      </p:grpSpPr>
      <p:sp>
        <p:nvSpPr>
          <p:cNvPr id="1053" name="Google Shape;1053;p98: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54" name="Google Shape;1054;p98: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8"/>
        <p:cNvGrpSpPr/>
        <p:nvPr/>
      </p:nvGrpSpPr>
      <p:grpSpPr>
        <a:xfrm>
          <a:off x="0" y="0"/>
          <a:ext cx="0" cy="0"/>
          <a:chOff x="0" y="0"/>
          <a:chExt cx="0" cy="0"/>
        </a:xfrm>
      </p:grpSpPr>
      <p:sp>
        <p:nvSpPr>
          <p:cNvPr id="1059" name="Google Shape;1059;p99: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60" name="Google Shape;1060;p99: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4"/>
        <p:cNvGrpSpPr/>
        <p:nvPr/>
      </p:nvGrpSpPr>
      <p:grpSpPr>
        <a:xfrm>
          <a:off x="0" y="0"/>
          <a:ext cx="0" cy="0"/>
          <a:chOff x="0" y="0"/>
          <a:chExt cx="0" cy="0"/>
        </a:xfrm>
      </p:grpSpPr>
      <p:sp>
        <p:nvSpPr>
          <p:cNvPr id="1065" name="Google Shape;1065;p100: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66" name="Google Shape;1066;p100: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0"/>
        <p:cNvGrpSpPr/>
        <p:nvPr/>
      </p:nvGrpSpPr>
      <p:grpSpPr>
        <a:xfrm>
          <a:off x="0" y="0"/>
          <a:ext cx="0" cy="0"/>
          <a:chOff x="0" y="0"/>
          <a:chExt cx="0" cy="0"/>
        </a:xfrm>
      </p:grpSpPr>
      <p:sp>
        <p:nvSpPr>
          <p:cNvPr id="1071" name="Google Shape;1071;p101: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2" name="Google Shape;1072;p101: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p102: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8" name="Google Shape;1078;p102: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2"/>
        <p:cNvGrpSpPr/>
        <p:nvPr/>
      </p:nvGrpSpPr>
      <p:grpSpPr>
        <a:xfrm>
          <a:off x="0" y="0"/>
          <a:ext cx="0" cy="0"/>
          <a:chOff x="0" y="0"/>
          <a:chExt cx="0" cy="0"/>
        </a:xfrm>
      </p:grpSpPr>
      <p:sp>
        <p:nvSpPr>
          <p:cNvPr id="1083" name="Google Shape;1083;p103: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84" name="Google Shape;1084;p103: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8"/>
        <p:cNvGrpSpPr/>
        <p:nvPr/>
      </p:nvGrpSpPr>
      <p:grpSpPr>
        <a:xfrm>
          <a:off x="0" y="0"/>
          <a:ext cx="0" cy="0"/>
          <a:chOff x="0" y="0"/>
          <a:chExt cx="0" cy="0"/>
        </a:xfrm>
      </p:grpSpPr>
      <p:sp>
        <p:nvSpPr>
          <p:cNvPr id="1089" name="Google Shape;1089;p104: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90" name="Google Shape;1090;p104: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Google Shape;1095;p105: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96" name="Google Shape;1096;p105: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0"/>
        <p:cNvGrpSpPr/>
        <p:nvPr/>
      </p:nvGrpSpPr>
      <p:grpSpPr>
        <a:xfrm>
          <a:off x="0" y="0"/>
          <a:ext cx="0" cy="0"/>
          <a:chOff x="0" y="0"/>
          <a:chExt cx="0" cy="0"/>
        </a:xfrm>
      </p:grpSpPr>
      <p:sp>
        <p:nvSpPr>
          <p:cNvPr id="1101" name="Google Shape;1101;p106: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02" name="Google Shape;1102;p106: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107: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08" name="Google Shape;1108;p107: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11: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17" name="Google Shape;517;p11: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2"/>
        <p:cNvGrpSpPr/>
        <p:nvPr/>
      </p:nvGrpSpPr>
      <p:grpSpPr>
        <a:xfrm>
          <a:off x="0" y="0"/>
          <a:ext cx="0" cy="0"/>
          <a:chOff x="0" y="0"/>
          <a:chExt cx="0" cy="0"/>
        </a:xfrm>
      </p:grpSpPr>
      <p:sp>
        <p:nvSpPr>
          <p:cNvPr id="1113" name="Google Shape;1113;p108: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14" name="Google Shape;1114;p108: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8"/>
        <p:cNvGrpSpPr/>
        <p:nvPr/>
      </p:nvGrpSpPr>
      <p:grpSpPr>
        <a:xfrm>
          <a:off x="0" y="0"/>
          <a:ext cx="0" cy="0"/>
          <a:chOff x="0" y="0"/>
          <a:chExt cx="0" cy="0"/>
        </a:xfrm>
      </p:grpSpPr>
      <p:sp>
        <p:nvSpPr>
          <p:cNvPr id="1119" name="Google Shape;1119;p109: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20" name="Google Shape;1120;p109: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4"/>
        <p:cNvGrpSpPr/>
        <p:nvPr/>
      </p:nvGrpSpPr>
      <p:grpSpPr>
        <a:xfrm>
          <a:off x="0" y="0"/>
          <a:ext cx="0" cy="0"/>
          <a:chOff x="0" y="0"/>
          <a:chExt cx="0" cy="0"/>
        </a:xfrm>
      </p:grpSpPr>
      <p:sp>
        <p:nvSpPr>
          <p:cNvPr id="1125" name="Google Shape;1125;p110: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26" name="Google Shape;1126;p110: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0"/>
        <p:cNvGrpSpPr/>
        <p:nvPr/>
      </p:nvGrpSpPr>
      <p:grpSpPr>
        <a:xfrm>
          <a:off x="0" y="0"/>
          <a:ext cx="0" cy="0"/>
          <a:chOff x="0" y="0"/>
          <a:chExt cx="0" cy="0"/>
        </a:xfrm>
      </p:grpSpPr>
      <p:sp>
        <p:nvSpPr>
          <p:cNvPr id="1131" name="Google Shape;1131;p111: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32" name="Google Shape;1132;p111: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6"/>
        <p:cNvGrpSpPr/>
        <p:nvPr/>
      </p:nvGrpSpPr>
      <p:grpSpPr>
        <a:xfrm>
          <a:off x="0" y="0"/>
          <a:ext cx="0" cy="0"/>
          <a:chOff x="0" y="0"/>
          <a:chExt cx="0" cy="0"/>
        </a:xfrm>
      </p:grpSpPr>
      <p:sp>
        <p:nvSpPr>
          <p:cNvPr id="1137" name="Google Shape;1137;p112: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38" name="Google Shape;1138;p112: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2"/>
        <p:cNvGrpSpPr/>
        <p:nvPr/>
      </p:nvGrpSpPr>
      <p:grpSpPr>
        <a:xfrm>
          <a:off x="0" y="0"/>
          <a:ext cx="0" cy="0"/>
          <a:chOff x="0" y="0"/>
          <a:chExt cx="0" cy="0"/>
        </a:xfrm>
      </p:grpSpPr>
      <p:sp>
        <p:nvSpPr>
          <p:cNvPr id="1143" name="Google Shape;1143;p113: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44" name="Google Shape;1144;p113: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8"/>
        <p:cNvGrpSpPr/>
        <p:nvPr/>
      </p:nvGrpSpPr>
      <p:grpSpPr>
        <a:xfrm>
          <a:off x="0" y="0"/>
          <a:ext cx="0" cy="0"/>
          <a:chOff x="0" y="0"/>
          <a:chExt cx="0" cy="0"/>
        </a:xfrm>
      </p:grpSpPr>
      <p:sp>
        <p:nvSpPr>
          <p:cNvPr id="1149" name="Google Shape;1149;p114: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50" name="Google Shape;1150;p114: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4"/>
        <p:cNvGrpSpPr/>
        <p:nvPr/>
      </p:nvGrpSpPr>
      <p:grpSpPr>
        <a:xfrm>
          <a:off x="0" y="0"/>
          <a:ext cx="0" cy="0"/>
          <a:chOff x="0" y="0"/>
          <a:chExt cx="0" cy="0"/>
        </a:xfrm>
      </p:grpSpPr>
      <p:sp>
        <p:nvSpPr>
          <p:cNvPr id="1155" name="Google Shape;1155;p115: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56" name="Google Shape;1156;p115: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0"/>
        <p:cNvGrpSpPr/>
        <p:nvPr/>
      </p:nvGrpSpPr>
      <p:grpSpPr>
        <a:xfrm>
          <a:off x="0" y="0"/>
          <a:ext cx="0" cy="0"/>
          <a:chOff x="0" y="0"/>
          <a:chExt cx="0" cy="0"/>
        </a:xfrm>
      </p:grpSpPr>
      <p:sp>
        <p:nvSpPr>
          <p:cNvPr id="1161" name="Google Shape;1161;p116: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62" name="Google Shape;1162;p116: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12: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23" name="Google Shape;523;p12: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13: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29" name="Google Shape;529;p13: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14: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35" name="Google Shape;535;p14: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15: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41" name="Google Shape;541;p15: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16: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47" name="Google Shape;547;p16: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17: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53" name="Google Shape;553;p17: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18: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59" name="Google Shape;559;p18: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19: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65" name="Google Shape;565;p19: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2: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2" name="Google Shape;462;p2: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20: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71" name="Google Shape;571;p20: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21: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77" name="Google Shape;577;p21: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p22: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84" name="Google Shape;584;p22: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23: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90" name="Google Shape;590;p23: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24: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96" name="Google Shape;596;p24: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p25: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02" name="Google Shape;602;p25: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26: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08" name="Google Shape;608;p26: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27: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14" name="Google Shape;614;p27: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28: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20" name="Google Shape;620;p28: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p29: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26" name="Google Shape;626;p29: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3: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8" name="Google Shape;468;p3: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30: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32" name="Google Shape;632;p30: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p31: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38" name="Google Shape;638;p31: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32: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44" name="Google Shape;644;p32: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p33: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50" name="Google Shape;650;p33: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p34: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56" name="Google Shape;656;p34: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p35: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62" name="Google Shape;662;p35: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p36: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68" name="Google Shape;668;p36: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p37: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74" name="Google Shape;674;p37: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38: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80" name="Google Shape;680;p38: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p39: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86" name="Google Shape;686;p39: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4: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74" name="Google Shape;474;p4: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p40: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92" name="Google Shape;692;p40: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41: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98" name="Google Shape;698;p41: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p42: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04" name="Google Shape;704;p42: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43: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10" name="Google Shape;710;p43: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44: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16" name="Google Shape;716;p44: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p45: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22" name="Google Shape;722;p45: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p46: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28" name="Google Shape;728;p46: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p47: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34" name="Google Shape;734;p47: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p48: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40" name="Google Shape;740;p48: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p49: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46" name="Google Shape;746;p49: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5: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80" name="Google Shape;480;p5: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p50:notes"/>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2" name="Google Shape;752;p50: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g5a9acd9922_0_0:notes"/>
          <p:cNvSpPr txBox="1">
            <a:spLocks noGrp="1"/>
          </p:cNvSpPr>
          <p:nvPr>
            <p:ph type="body" idx="1"/>
          </p:nvPr>
        </p:nvSpPr>
        <p:spPr>
          <a:xfrm>
            <a:off x="679750" y="4715125"/>
            <a:ext cx="5438100" cy="4467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59" name="Google Shape;759;g5a9acd9922_0_0: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g5a9acd9922_0_5:notes"/>
          <p:cNvSpPr txBox="1">
            <a:spLocks noGrp="1"/>
          </p:cNvSpPr>
          <p:nvPr>
            <p:ph type="body" idx="1"/>
          </p:nvPr>
        </p:nvSpPr>
        <p:spPr>
          <a:xfrm>
            <a:off x="679750" y="4715125"/>
            <a:ext cx="5438100" cy="4467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5" name="Google Shape;765;g5a9acd9922_0_5: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p51: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71" name="Google Shape;771;p51: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p52: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77" name="Google Shape;777;p52: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p53: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83" name="Google Shape;783;p53: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p54: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89" name="Google Shape;789;p54: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p55: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95" name="Google Shape;795;p55: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p56: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01" name="Google Shape;801;p56: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p57: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07" name="Google Shape;807;p57: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6: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86" name="Google Shape;486;p6: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p58: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13" name="Google Shape;813;p58: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p59: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0" name="Google Shape;820;p59: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p60: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6" name="Google Shape;826;p60: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p61: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32" name="Google Shape;832;p61: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p62: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38" name="Google Shape;838;p62: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Google Shape;843;p63: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44" name="Google Shape;844;p63: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849" name="Google Shape;849;p64: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50" name="Google Shape;850;p64: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p65: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56" name="Google Shape;856;p65: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p66: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62" name="Google Shape;862;p66: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p67: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68" name="Google Shape;868;p67: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7: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92" name="Google Shape;492;p7: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p68: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74" name="Google Shape;874;p68: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8"/>
        <p:cNvGrpSpPr/>
        <p:nvPr/>
      </p:nvGrpSpPr>
      <p:grpSpPr>
        <a:xfrm>
          <a:off x="0" y="0"/>
          <a:ext cx="0" cy="0"/>
          <a:chOff x="0" y="0"/>
          <a:chExt cx="0" cy="0"/>
        </a:xfrm>
      </p:grpSpPr>
      <p:sp>
        <p:nvSpPr>
          <p:cNvPr id="879" name="Google Shape;879;p69: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80" name="Google Shape;880;p69: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p70: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87" name="Google Shape;887;p70: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p71: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93" name="Google Shape;893;p71: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p72: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99" name="Google Shape;899;p72: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
        <p:cNvGrpSpPr/>
        <p:nvPr/>
      </p:nvGrpSpPr>
      <p:grpSpPr>
        <a:xfrm>
          <a:off x="0" y="0"/>
          <a:ext cx="0" cy="0"/>
          <a:chOff x="0" y="0"/>
          <a:chExt cx="0" cy="0"/>
        </a:xfrm>
      </p:grpSpPr>
      <p:sp>
        <p:nvSpPr>
          <p:cNvPr id="904" name="Google Shape;904;p73: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05" name="Google Shape;905;p73: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p:cNvGrpSpPr/>
        <p:nvPr/>
      </p:nvGrpSpPr>
      <p:grpSpPr>
        <a:xfrm>
          <a:off x="0" y="0"/>
          <a:ext cx="0" cy="0"/>
          <a:chOff x="0" y="0"/>
          <a:chExt cx="0" cy="0"/>
        </a:xfrm>
      </p:grpSpPr>
      <p:sp>
        <p:nvSpPr>
          <p:cNvPr id="910" name="Google Shape;910;p74: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11" name="Google Shape;911;p74: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p75: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17" name="Google Shape;917;p75: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922" name="Google Shape;922;p76: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23" name="Google Shape;923;p76: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p77: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29" name="Google Shape;929;p77: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8: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98" name="Google Shape;498;p8: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p78: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35" name="Google Shape;935;p78: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Google Shape;940;p79: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1" name="Google Shape;941;p79: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5"/>
        <p:cNvGrpSpPr/>
        <p:nvPr/>
      </p:nvGrpSpPr>
      <p:grpSpPr>
        <a:xfrm>
          <a:off x="0" y="0"/>
          <a:ext cx="0" cy="0"/>
          <a:chOff x="0" y="0"/>
          <a:chExt cx="0" cy="0"/>
        </a:xfrm>
      </p:grpSpPr>
      <p:sp>
        <p:nvSpPr>
          <p:cNvPr id="946" name="Google Shape;946;p80: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7" name="Google Shape;947;p80: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1"/>
        <p:cNvGrpSpPr/>
        <p:nvPr/>
      </p:nvGrpSpPr>
      <p:grpSpPr>
        <a:xfrm>
          <a:off x="0" y="0"/>
          <a:ext cx="0" cy="0"/>
          <a:chOff x="0" y="0"/>
          <a:chExt cx="0" cy="0"/>
        </a:xfrm>
      </p:grpSpPr>
      <p:sp>
        <p:nvSpPr>
          <p:cNvPr id="952" name="Google Shape;952;p81: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53" name="Google Shape;953;p81: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p82: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59" name="Google Shape;959;p82: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3"/>
        <p:cNvGrpSpPr/>
        <p:nvPr/>
      </p:nvGrpSpPr>
      <p:grpSpPr>
        <a:xfrm>
          <a:off x="0" y="0"/>
          <a:ext cx="0" cy="0"/>
          <a:chOff x="0" y="0"/>
          <a:chExt cx="0" cy="0"/>
        </a:xfrm>
      </p:grpSpPr>
      <p:sp>
        <p:nvSpPr>
          <p:cNvPr id="964" name="Google Shape;964;p83: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65" name="Google Shape;965;p83: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
        <p:cNvGrpSpPr/>
        <p:nvPr/>
      </p:nvGrpSpPr>
      <p:grpSpPr>
        <a:xfrm>
          <a:off x="0" y="0"/>
          <a:ext cx="0" cy="0"/>
          <a:chOff x="0" y="0"/>
          <a:chExt cx="0" cy="0"/>
        </a:xfrm>
      </p:grpSpPr>
      <p:sp>
        <p:nvSpPr>
          <p:cNvPr id="970" name="Google Shape;970;p84: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71" name="Google Shape;971;p84: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p85: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77" name="Google Shape;977;p85: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Google Shape;982;p86: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83" name="Google Shape;983;p86: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7"/>
        <p:cNvGrpSpPr/>
        <p:nvPr/>
      </p:nvGrpSpPr>
      <p:grpSpPr>
        <a:xfrm>
          <a:off x="0" y="0"/>
          <a:ext cx="0" cy="0"/>
          <a:chOff x="0" y="0"/>
          <a:chExt cx="0" cy="0"/>
        </a:xfrm>
      </p:grpSpPr>
      <p:sp>
        <p:nvSpPr>
          <p:cNvPr id="988" name="Google Shape;988;p87: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89" name="Google Shape;989;p87: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9: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04" name="Google Shape;504;p9: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p88: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95" name="Google Shape;995;p88: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9"/>
        <p:cNvGrpSpPr/>
        <p:nvPr/>
      </p:nvGrpSpPr>
      <p:grpSpPr>
        <a:xfrm>
          <a:off x="0" y="0"/>
          <a:ext cx="0" cy="0"/>
          <a:chOff x="0" y="0"/>
          <a:chExt cx="0" cy="0"/>
        </a:xfrm>
      </p:grpSpPr>
      <p:sp>
        <p:nvSpPr>
          <p:cNvPr id="1000" name="Google Shape;1000;p89: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01" name="Google Shape;1001;p89: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5"/>
        <p:cNvGrpSpPr/>
        <p:nvPr/>
      </p:nvGrpSpPr>
      <p:grpSpPr>
        <a:xfrm>
          <a:off x="0" y="0"/>
          <a:ext cx="0" cy="0"/>
          <a:chOff x="0" y="0"/>
          <a:chExt cx="0" cy="0"/>
        </a:xfrm>
      </p:grpSpPr>
      <p:sp>
        <p:nvSpPr>
          <p:cNvPr id="1006" name="Google Shape;1006;p90: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07" name="Google Shape;1007;p90: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p91: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13" name="Google Shape;1013;p91: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7"/>
        <p:cNvGrpSpPr/>
        <p:nvPr/>
      </p:nvGrpSpPr>
      <p:grpSpPr>
        <a:xfrm>
          <a:off x="0" y="0"/>
          <a:ext cx="0" cy="0"/>
          <a:chOff x="0" y="0"/>
          <a:chExt cx="0" cy="0"/>
        </a:xfrm>
      </p:grpSpPr>
      <p:sp>
        <p:nvSpPr>
          <p:cNvPr id="1018" name="Google Shape;1018;p92: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19" name="Google Shape;1019;p92: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3"/>
        <p:cNvGrpSpPr/>
        <p:nvPr/>
      </p:nvGrpSpPr>
      <p:grpSpPr>
        <a:xfrm>
          <a:off x="0" y="0"/>
          <a:ext cx="0" cy="0"/>
          <a:chOff x="0" y="0"/>
          <a:chExt cx="0" cy="0"/>
        </a:xfrm>
      </p:grpSpPr>
      <p:sp>
        <p:nvSpPr>
          <p:cNvPr id="1024" name="Google Shape;1024;p93: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25" name="Google Shape;1025;p93: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9"/>
        <p:cNvGrpSpPr/>
        <p:nvPr/>
      </p:nvGrpSpPr>
      <p:grpSpPr>
        <a:xfrm>
          <a:off x="0" y="0"/>
          <a:ext cx="0" cy="0"/>
          <a:chOff x="0" y="0"/>
          <a:chExt cx="0" cy="0"/>
        </a:xfrm>
      </p:grpSpPr>
      <p:sp>
        <p:nvSpPr>
          <p:cNvPr id="1030" name="Google Shape;1030;p94: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31" name="Google Shape;1031;p94: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Google Shape;1036;p95: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37" name="Google Shape;1037;p95: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0"/>
        <p:cNvGrpSpPr/>
        <p:nvPr/>
      </p:nvGrpSpPr>
      <p:grpSpPr>
        <a:xfrm>
          <a:off x="0" y="0"/>
          <a:ext cx="0" cy="0"/>
          <a:chOff x="0" y="0"/>
          <a:chExt cx="0" cy="0"/>
        </a:xfrm>
      </p:grpSpPr>
      <p:sp>
        <p:nvSpPr>
          <p:cNvPr id="1041" name="Google Shape;1041;p96: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42" name="Google Shape;1042;p96: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6"/>
        <p:cNvGrpSpPr/>
        <p:nvPr/>
      </p:nvGrpSpPr>
      <p:grpSpPr>
        <a:xfrm>
          <a:off x="0" y="0"/>
          <a:ext cx="0" cy="0"/>
          <a:chOff x="0" y="0"/>
          <a:chExt cx="0" cy="0"/>
        </a:xfrm>
      </p:grpSpPr>
      <p:sp>
        <p:nvSpPr>
          <p:cNvPr id="1047" name="Google Shape;1047;p97: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48" name="Google Shape;1048;p97: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18"/>
          <p:cNvSpPr txBox="1">
            <a:spLocks noGrp="1"/>
          </p:cNvSpPr>
          <p:nvPr>
            <p:ph type="ctrTitle"/>
          </p:nvPr>
        </p:nvSpPr>
        <p:spPr>
          <a:xfrm>
            <a:off x="742950" y="2130426"/>
            <a:ext cx="8420100" cy="14700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18"/>
          <p:cNvSpPr txBox="1">
            <a:spLocks noGrp="1"/>
          </p:cNvSpPr>
          <p:nvPr>
            <p:ph type="subTitle" idx="1"/>
          </p:nvPr>
        </p:nvSpPr>
        <p:spPr>
          <a:xfrm>
            <a:off x="1485900" y="3886200"/>
            <a:ext cx="6934200" cy="1752600"/>
          </a:xfrm>
          <a:prstGeom prst="rect">
            <a:avLst/>
          </a:prstGeom>
          <a:noFill/>
          <a:ln>
            <a:noFill/>
          </a:ln>
        </p:spPr>
        <p:txBody>
          <a:bodyPr spcFirstLastPara="1" wrap="square" lIns="91425" tIns="45700" rIns="91425" bIns="45700" anchor="t" anchorCtr="0"/>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4" name="Google Shape;14;p118"/>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18"/>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18"/>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37"/>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37"/>
          <p:cNvSpPr txBox="1">
            <a:spLocks noGrp="1"/>
          </p:cNvSpPr>
          <p:nvPr>
            <p:ph type="body" idx="1"/>
          </p:nvPr>
        </p:nvSpPr>
        <p:spPr>
          <a:xfrm rot="5400000">
            <a:off x="2690018" y="-594518"/>
            <a:ext cx="4525963" cy="8915400"/>
          </a:xfrm>
          <a:prstGeom prst="rect">
            <a:avLst/>
          </a:prstGeom>
          <a:noFill/>
          <a:ln>
            <a:noFill/>
          </a:ln>
        </p:spPr>
        <p:txBody>
          <a:bodyPr spcFirstLastPara="1" wrap="square" lIns="91425" tIns="45700" rIns="91425" bIns="45700" anchor="t" anchorCtr="0"/>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137"/>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37"/>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37"/>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38"/>
          <p:cNvSpPr txBox="1">
            <a:spLocks noGrp="1"/>
          </p:cNvSpPr>
          <p:nvPr>
            <p:ph type="title"/>
          </p:nvPr>
        </p:nvSpPr>
        <p:spPr>
          <a:xfrm rot="5400000">
            <a:off x="6061868" y="1993108"/>
            <a:ext cx="5851525" cy="2414588"/>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38"/>
          <p:cNvSpPr txBox="1">
            <a:spLocks noGrp="1"/>
          </p:cNvSpPr>
          <p:nvPr>
            <p:ph type="body" idx="1"/>
          </p:nvPr>
        </p:nvSpPr>
        <p:spPr>
          <a:xfrm rot="5400000">
            <a:off x="1150144" y="-338930"/>
            <a:ext cx="5851525" cy="7078663"/>
          </a:xfrm>
          <a:prstGeom prst="rect">
            <a:avLst/>
          </a:prstGeom>
          <a:noFill/>
          <a:ln>
            <a:noFill/>
          </a:ln>
        </p:spPr>
        <p:txBody>
          <a:bodyPr spcFirstLastPara="1" wrap="square" lIns="91425" tIns="45700" rIns="91425" bIns="45700" anchor="t" anchorCtr="0"/>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138"/>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38"/>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38"/>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6"/>
        <p:cNvGrpSpPr/>
        <p:nvPr/>
      </p:nvGrpSpPr>
      <p:grpSpPr>
        <a:xfrm>
          <a:off x="0" y="0"/>
          <a:ext cx="0" cy="0"/>
          <a:chOff x="0" y="0"/>
          <a:chExt cx="0" cy="0"/>
        </a:xfrm>
      </p:grpSpPr>
      <p:sp>
        <p:nvSpPr>
          <p:cNvPr id="87" name="Google Shape;87;p122"/>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22"/>
          <p:cNvSpPr txBox="1">
            <a:spLocks noGrp="1"/>
          </p:cNvSpPr>
          <p:nvPr>
            <p:ph type="body" idx="1"/>
          </p:nvPr>
        </p:nvSpPr>
        <p:spPr>
          <a:xfrm>
            <a:off x="495300" y="1600201"/>
            <a:ext cx="8915400" cy="4525963"/>
          </a:xfrm>
          <a:prstGeom prst="rect">
            <a:avLst/>
          </a:prstGeom>
          <a:noFill/>
          <a:ln>
            <a:noFill/>
          </a:ln>
        </p:spPr>
        <p:txBody>
          <a:bodyPr spcFirstLastPara="1" wrap="square" lIns="91425" tIns="45700" rIns="91425" bIns="45700" anchor="t" anchorCtr="0"/>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9" name="Google Shape;89;p122"/>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22"/>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22"/>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2"/>
        <p:cNvGrpSpPr/>
        <p:nvPr/>
      </p:nvGrpSpPr>
      <p:grpSpPr>
        <a:xfrm>
          <a:off x="0" y="0"/>
          <a:ext cx="0" cy="0"/>
          <a:chOff x="0" y="0"/>
          <a:chExt cx="0" cy="0"/>
        </a:xfrm>
      </p:grpSpPr>
      <p:sp>
        <p:nvSpPr>
          <p:cNvPr id="93" name="Google Shape;93;p139"/>
          <p:cNvSpPr txBox="1">
            <a:spLocks noGrp="1"/>
          </p:cNvSpPr>
          <p:nvPr>
            <p:ph type="ctrTitle"/>
          </p:nvPr>
        </p:nvSpPr>
        <p:spPr>
          <a:xfrm>
            <a:off x="742950" y="2130426"/>
            <a:ext cx="8420100" cy="14700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39"/>
          <p:cNvSpPr txBox="1">
            <a:spLocks noGrp="1"/>
          </p:cNvSpPr>
          <p:nvPr>
            <p:ph type="subTitle" idx="1"/>
          </p:nvPr>
        </p:nvSpPr>
        <p:spPr>
          <a:xfrm>
            <a:off x="1485900" y="3886200"/>
            <a:ext cx="6934200" cy="1752600"/>
          </a:xfrm>
          <a:prstGeom prst="rect">
            <a:avLst/>
          </a:prstGeom>
          <a:noFill/>
          <a:ln>
            <a:noFill/>
          </a:ln>
        </p:spPr>
        <p:txBody>
          <a:bodyPr spcFirstLastPara="1" wrap="square" lIns="91425" tIns="45700" rIns="91425" bIns="45700" anchor="t" anchorCtr="0"/>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95" name="Google Shape;95;p139"/>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39"/>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39"/>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8"/>
        <p:cNvGrpSpPr/>
        <p:nvPr/>
      </p:nvGrpSpPr>
      <p:grpSpPr>
        <a:xfrm>
          <a:off x="0" y="0"/>
          <a:ext cx="0" cy="0"/>
          <a:chOff x="0" y="0"/>
          <a:chExt cx="0" cy="0"/>
        </a:xfrm>
      </p:grpSpPr>
      <p:sp>
        <p:nvSpPr>
          <p:cNvPr id="99" name="Google Shape;99;p140"/>
          <p:cNvSpPr txBox="1">
            <a:spLocks noGrp="1"/>
          </p:cNvSpPr>
          <p:nvPr>
            <p:ph type="title"/>
          </p:nvPr>
        </p:nvSpPr>
        <p:spPr>
          <a:xfrm>
            <a:off x="782506" y="4406901"/>
            <a:ext cx="8420100" cy="1362075"/>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140"/>
          <p:cNvSpPr txBox="1">
            <a:spLocks noGrp="1"/>
          </p:cNvSpPr>
          <p:nvPr>
            <p:ph type="body" idx="1"/>
          </p:nvPr>
        </p:nvSpPr>
        <p:spPr>
          <a:xfrm>
            <a:off x="782506" y="2906713"/>
            <a:ext cx="8420100" cy="1500187"/>
          </a:xfrm>
          <a:prstGeom prst="rect">
            <a:avLst/>
          </a:prstGeom>
          <a:noFill/>
          <a:ln>
            <a:noFill/>
          </a:ln>
        </p:spPr>
        <p:txBody>
          <a:bodyPr spcFirstLastPara="1" wrap="square" lIns="91425" tIns="45700" rIns="91425" bIns="45700" anchor="b" anchorCtr="0"/>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01" name="Google Shape;101;p140"/>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140"/>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140"/>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4"/>
        <p:cNvGrpSpPr/>
        <p:nvPr/>
      </p:nvGrpSpPr>
      <p:grpSpPr>
        <a:xfrm>
          <a:off x="0" y="0"/>
          <a:ext cx="0" cy="0"/>
          <a:chOff x="0" y="0"/>
          <a:chExt cx="0" cy="0"/>
        </a:xfrm>
      </p:grpSpPr>
      <p:sp>
        <p:nvSpPr>
          <p:cNvPr id="105" name="Google Shape;105;p141"/>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141"/>
          <p:cNvSpPr txBox="1">
            <a:spLocks noGrp="1"/>
          </p:cNvSpPr>
          <p:nvPr>
            <p:ph type="body" idx="1"/>
          </p:nvPr>
        </p:nvSpPr>
        <p:spPr>
          <a:xfrm>
            <a:off x="536575" y="1600201"/>
            <a:ext cx="4746625" cy="4525963"/>
          </a:xfrm>
          <a:prstGeom prst="rect">
            <a:avLst/>
          </a:prstGeom>
          <a:noFill/>
          <a:ln>
            <a:noFill/>
          </a:ln>
        </p:spPr>
        <p:txBody>
          <a:bodyPr spcFirstLastPara="1" wrap="square" lIns="91425" tIns="45700" rIns="91425" bIns="45700" anchor="t" anchorCtr="0"/>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07" name="Google Shape;107;p141"/>
          <p:cNvSpPr txBox="1">
            <a:spLocks noGrp="1"/>
          </p:cNvSpPr>
          <p:nvPr>
            <p:ph type="body" idx="2"/>
          </p:nvPr>
        </p:nvSpPr>
        <p:spPr>
          <a:xfrm>
            <a:off x="5448300" y="1600201"/>
            <a:ext cx="4746625" cy="4525963"/>
          </a:xfrm>
          <a:prstGeom prst="rect">
            <a:avLst/>
          </a:prstGeom>
          <a:noFill/>
          <a:ln>
            <a:noFill/>
          </a:ln>
        </p:spPr>
        <p:txBody>
          <a:bodyPr spcFirstLastPara="1" wrap="square" lIns="91425" tIns="45700" rIns="91425" bIns="45700" anchor="t" anchorCtr="0"/>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08" name="Google Shape;108;p141"/>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141"/>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141"/>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1"/>
        <p:cNvGrpSpPr/>
        <p:nvPr/>
      </p:nvGrpSpPr>
      <p:grpSpPr>
        <a:xfrm>
          <a:off x="0" y="0"/>
          <a:ext cx="0" cy="0"/>
          <a:chOff x="0" y="0"/>
          <a:chExt cx="0" cy="0"/>
        </a:xfrm>
      </p:grpSpPr>
      <p:sp>
        <p:nvSpPr>
          <p:cNvPr id="112" name="Google Shape;112;p142"/>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142"/>
          <p:cNvSpPr txBox="1">
            <a:spLocks noGrp="1"/>
          </p:cNvSpPr>
          <p:nvPr>
            <p:ph type="body" idx="1"/>
          </p:nvPr>
        </p:nvSpPr>
        <p:spPr>
          <a:xfrm>
            <a:off x="495300" y="1535113"/>
            <a:ext cx="4376870" cy="639762"/>
          </a:xfrm>
          <a:prstGeom prst="rect">
            <a:avLst/>
          </a:prstGeom>
          <a:noFill/>
          <a:ln>
            <a:noFill/>
          </a:ln>
        </p:spPr>
        <p:txBody>
          <a:bodyPr spcFirstLastPara="1" wrap="square" lIns="91425" tIns="45700" rIns="91425" bIns="45700" anchor="b" anchorCtr="0"/>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14" name="Google Shape;114;p142"/>
          <p:cNvSpPr txBox="1">
            <a:spLocks noGrp="1"/>
          </p:cNvSpPr>
          <p:nvPr>
            <p:ph type="body" idx="2"/>
          </p:nvPr>
        </p:nvSpPr>
        <p:spPr>
          <a:xfrm>
            <a:off x="495300" y="2174875"/>
            <a:ext cx="4376870" cy="3951288"/>
          </a:xfrm>
          <a:prstGeom prst="rect">
            <a:avLst/>
          </a:prstGeom>
          <a:noFill/>
          <a:ln>
            <a:noFill/>
          </a:ln>
        </p:spPr>
        <p:txBody>
          <a:bodyPr spcFirstLastPara="1" wrap="square" lIns="91425" tIns="45700" rIns="91425" bIns="45700" anchor="t" anchorCtr="0"/>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15" name="Google Shape;115;p142"/>
          <p:cNvSpPr txBox="1">
            <a:spLocks noGrp="1"/>
          </p:cNvSpPr>
          <p:nvPr>
            <p:ph type="body" idx="3"/>
          </p:nvPr>
        </p:nvSpPr>
        <p:spPr>
          <a:xfrm>
            <a:off x="5032111" y="1535113"/>
            <a:ext cx="4378590" cy="639762"/>
          </a:xfrm>
          <a:prstGeom prst="rect">
            <a:avLst/>
          </a:prstGeom>
          <a:noFill/>
          <a:ln>
            <a:noFill/>
          </a:ln>
        </p:spPr>
        <p:txBody>
          <a:bodyPr spcFirstLastPara="1" wrap="square" lIns="91425" tIns="45700" rIns="91425" bIns="45700" anchor="b" anchorCtr="0"/>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16" name="Google Shape;116;p142"/>
          <p:cNvSpPr txBox="1">
            <a:spLocks noGrp="1"/>
          </p:cNvSpPr>
          <p:nvPr>
            <p:ph type="body" idx="4"/>
          </p:nvPr>
        </p:nvSpPr>
        <p:spPr>
          <a:xfrm>
            <a:off x="5032111" y="2174875"/>
            <a:ext cx="4378590" cy="3951288"/>
          </a:xfrm>
          <a:prstGeom prst="rect">
            <a:avLst/>
          </a:prstGeom>
          <a:noFill/>
          <a:ln>
            <a:noFill/>
          </a:ln>
        </p:spPr>
        <p:txBody>
          <a:bodyPr spcFirstLastPara="1" wrap="square" lIns="91425" tIns="45700" rIns="91425" bIns="45700" anchor="t" anchorCtr="0"/>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17" name="Google Shape;117;p142"/>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142"/>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142"/>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0"/>
        <p:cNvGrpSpPr/>
        <p:nvPr/>
      </p:nvGrpSpPr>
      <p:grpSpPr>
        <a:xfrm>
          <a:off x="0" y="0"/>
          <a:ext cx="0" cy="0"/>
          <a:chOff x="0" y="0"/>
          <a:chExt cx="0" cy="0"/>
        </a:xfrm>
      </p:grpSpPr>
      <p:sp>
        <p:nvSpPr>
          <p:cNvPr id="121" name="Google Shape;121;p143"/>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143"/>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143"/>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143"/>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5"/>
        <p:cNvGrpSpPr/>
        <p:nvPr/>
      </p:nvGrpSpPr>
      <p:grpSpPr>
        <a:xfrm>
          <a:off x="0" y="0"/>
          <a:ext cx="0" cy="0"/>
          <a:chOff x="0" y="0"/>
          <a:chExt cx="0" cy="0"/>
        </a:xfrm>
      </p:grpSpPr>
      <p:sp>
        <p:nvSpPr>
          <p:cNvPr id="126" name="Google Shape;126;p144"/>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144"/>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144"/>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9"/>
        <p:cNvGrpSpPr/>
        <p:nvPr/>
      </p:nvGrpSpPr>
      <p:grpSpPr>
        <a:xfrm>
          <a:off x="0" y="0"/>
          <a:ext cx="0" cy="0"/>
          <a:chOff x="0" y="0"/>
          <a:chExt cx="0" cy="0"/>
        </a:xfrm>
      </p:grpSpPr>
      <p:sp>
        <p:nvSpPr>
          <p:cNvPr id="130" name="Google Shape;130;p145"/>
          <p:cNvSpPr txBox="1">
            <a:spLocks noGrp="1"/>
          </p:cNvSpPr>
          <p:nvPr>
            <p:ph type="title"/>
          </p:nvPr>
        </p:nvSpPr>
        <p:spPr>
          <a:xfrm>
            <a:off x="495300" y="273050"/>
            <a:ext cx="3259006" cy="1162050"/>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145"/>
          <p:cNvSpPr txBox="1">
            <a:spLocks noGrp="1"/>
          </p:cNvSpPr>
          <p:nvPr>
            <p:ph type="body" idx="1"/>
          </p:nvPr>
        </p:nvSpPr>
        <p:spPr>
          <a:xfrm>
            <a:off x="3872971" y="273051"/>
            <a:ext cx="5537729" cy="5853113"/>
          </a:xfrm>
          <a:prstGeom prst="rect">
            <a:avLst/>
          </a:prstGeom>
          <a:noFill/>
          <a:ln>
            <a:noFill/>
          </a:ln>
        </p:spPr>
        <p:txBody>
          <a:bodyPr spcFirstLastPara="1" wrap="square" lIns="91425" tIns="45700" rIns="91425" bIns="45700" anchor="t" anchorCtr="0"/>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32" name="Google Shape;132;p145"/>
          <p:cNvSpPr txBox="1">
            <a:spLocks noGrp="1"/>
          </p:cNvSpPr>
          <p:nvPr>
            <p:ph type="body" idx="2"/>
          </p:nvPr>
        </p:nvSpPr>
        <p:spPr>
          <a:xfrm>
            <a:off x="495300" y="1435101"/>
            <a:ext cx="3259006" cy="4691063"/>
          </a:xfrm>
          <a:prstGeom prst="rect">
            <a:avLst/>
          </a:prstGeom>
          <a:noFill/>
          <a:ln>
            <a:noFill/>
          </a:ln>
        </p:spPr>
        <p:txBody>
          <a:bodyPr spcFirstLastPara="1" wrap="square" lIns="91425" tIns="45700" rIns="91425" bIns="45700" anchor="t" anchorCtr="0"/>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33" name="Google Shape;133;p145"/>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145"/>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145"/>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19"/>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19"/>
          <p:cNvSpPr txBox="1">
            <a:spLocks noGrp="1"/>
          </p:cNvSpPr>
          <p:nvPr>
            <p:ph type="body" idx="1"/>
          </p:nvPr>
        </p:nvSpPr>
        <p:spPr>
          <a:xfrm>
            <a:off x="495300" y="1600201"/>
            <a:ext cx="8915400" cy="4525963"/>
          </a:xfrm>
          <a:prstGeom prst="rect">
            <a:avLst/>
          </a:prstGeom>
          <a:noFill/>
          <a:ln>
            <a:noFill/>
          </a:ln>
        </p:spPr>
        <p:txBody>
          <a:bodyPr spcFirstLastPara="1" wrap="square" lIns="91425" tIns="45700" rIns="91425" bIns="45700" anchor="t" anchorCtr="0"/>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 name="Google Shape;20;p119"/>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19"/>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19"/>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6"/>
        <p:cNvGrpSpPr/>
        <p:nvPr/>
      </p:nvGrpSpPr>
      <p:grpSpPr>
        <a:xfrm>
          <a:off x="0" y="0"/>
          <a:ext cx="0" cy="0"/>
          <a:chOff x="0" y="0"/>
          <a:chExt cx="0" cy="0"/>
        </a:xfrm>
      </p:grpSpPr>
      <p:sp>
        <p:nvSpPr>
          <p:cNvPr id="137" name="Google Shape;137;p146"/>
          <p:cNvSpPr txBox="1">
            <a:spLocks noGrp="1"/>
          </p:cNvSpPr>
          <p:nvPr>
            <p:ph type="title"/>
          </p:nvPr>
        </p:nvSpPr>
        <p:spPr>
          <a:xfrm>
            <a:off x="1941645" y="4800600"/>
            <a:ext cx="5943600" cy="566738"/>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146"/>
          <p:cNvSpPr>
            <a:spLocks noGrp="1"/>
          </p:cNvSpPr>
          <p:nvPr>
            <p:ph type="pic" idx="2"/>
          </p:nvPr>
        </p:nvSpPr>
        <p:spPr>
          <a:xfrm>
            <a:off x="1941645" y="612775"/>
            <a:ext cx="5943600" cy="411480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39" name="Google Shape;139;p146"/>
          <p:cNvSpPr txBox="1">
            <a:spLocks noGrp="1"/>
          </p:cNvSpPr>
          <p:nvPr>
            <p:ph type="body" idx="1"/>
          </p:nvPr>
        </p:nvSpPr>
        <p:spPr>
          <a:xfrm>
            <a:off x="1941645" y="5367338"/>
            <a:ext cx="5943600" cy="804862"/>
          </a:xfrm>
          <a:prstGeom prst="rect">
            <a:avLst/>
          </a:prstGeom>
          <a:noFill/>
          <a:ln>
            <a:noFill/>
          </a:ln>
        </p:spPr>
        <p:txBody>
          <a:bodyPr spcFirstLastPara="1" wrap="square" lIns="91425" tIns="45700" rIns="91425" bIns="45700" anchor="t" anchorCtr="0"/>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40" name="Google Shape;140;p146"/>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146"/>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146"/>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3"/>
        <p:cNvGrpSpPr/>
        <p:nvPr/>
      </p:nvGrpSpPr>
      <p:grpSpPr>
        <a:xfrm>
          <a:off x="0" y="0"/>
          <a:ext cx="0" cy="0"/>
          <a:chOff x="0" y="0"/>
          <a:chExt cx="0" cy="0"/>
        </a:xfrm>
      </p:grpSpPr>
      <p:sp>
        <p:nvSpPr>
          <p:cNvPr id="144" name="Google Shape;144;p147"/>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147"/>
          <p:cNvSpPr txBox="1">
            <a:spLocks noGrp="1"/>
          </p:cNvSpPr>
          <p:nvPr>
            <p:ph type="body" idx="1"/>
          </p:nvPr>
        </p:nvSpPr>
        <p:spPr>
          <a:xfrm rot="5400000">
            <a:off x="2690018" y="-594518"/>
            <a:ext cx="4525963" cy="8915400"/>
          </a:xfrm>
          <a:prstGeom prst="rect">
            <a:avLst/>
          </a:prstGeom>
          <a:noFill/>
          <a:ln>
            <a:noFill/>
          </a:ln>
        </p:spPr>
        <p:txBody>
          <a:bodyPr spcFirstLastPara="1" wrap="square" lIns="91425" tIns="45700" rIns="91425" bIns="45700" anchor="t" anchorCtr="0"/>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6" name="Google Shape;146;p147"/>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147"/>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147"/>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9"/>
        <p:cNvGrpSpPr/>
        <p:nvPr/>
      </p:nvGrpSpPr>
      <p:grpSpPr>
        <a:xfrm>
          <a:off x="0" y="0"/>
          <a:ext cx="0" cy="0"/>
          <a:chOff x="0" y="0"/>
          <a:chExt cx="0" cy="0"/>
        </a:xfrm>
      </p:grpSpPr>
      <p:sp>
        <p:nvSpPr>
          <p:cNvPr id="150" name="Google Shape;150;p148"/>
          <p:cNvSpPr txBox="1">
            <a:spLocks noGrp="1"/>
          </p:cNvSpPr>
          <p:nvPr>
            <p:ph type="title"/>
          </p:nvPr>
        </p:nvSpPr>
        <p:spPr>
          <a:xfrm rot="5400000">
            <a:off x="6061868" y="1993108"/>
            <a:ext cx="5851525" cy="2414588"/>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148"/>
          <p:cNvSpPr txBox="1">
            <a:spLocks noGrp="1"/>
          </p:cNvSpPr>
          <p:nvPr>
            <p:ph type="body" idx="1"/>
          </p:nvPr>
        </p:nvSpPr>
        <p:spPr>
          <a:xfrm rot="5400000">
            <a:off x="1150144" y="-338930"/>
            <a:ext cx="5851525" cy="7078663"/>
          </a:xfrm>
          <a:prstGeom prst="rect">
            <a:avLst/>
          </a:prstGeom>
          <a:noFill/>
          <a:ln>
            <a:noFill/>
          </a:ln>
        </p:spPr>
        <p:txBody>
          <a:bodyPr spcFirstLastPara="1" wrap="square" lIns="91425" tIns="45700" rIns="91425" bIns="45700" anchor="t" anchorCtr="0"/>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2" name="Google Shape;152;p148"/>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148"/>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148"/>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1"/>
        <p:cNvGrpSpPr/>
        <p:nvPr/>
      </p:nvGrpSpPr>
      <p:grpSpPr>
        <a:xfrm>
          <a:off x="0" y="0"/>
          <a:ext cx="0" cy="0"/>
          <a:chOff x="0" y="0"/>
          <a:chExt cx="0" cy="0"/>
        </a:xfrm>
      </p:grpSpPr>
      <p:sp>
        <p:nvSpPr>
          <p:cNvPr id="162" name="Google Shape;162;p124"/>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124"/>
          <p:cNvSpPr txBox="1">
            <a:spLocks noGrp="1"/>
          </p:cNvSpPr>
          <p:nvPr>
            <p:ph type="body" idx="1"/>
          </p:nvPr>
        </p:nvSpPr>
        <p:spPr>
          <a:xfrm>
            <a:off x="495300" y="1600201"/>
            <a:ext cx="8915400" cy="4525963"/>
          </a:xfrm>
          <a:prstGeom prst="rect">
            <a:avLst/>
          </a:prstGeom>
          <a:noFill/>
          <a:ln>
            <a:noFill/>
          </a:ln>
        </p:spPr>
        <p:txBody>
          <a:bodyPr spcFirstLastPara="1" wrap="square" lIns="91425" tIns="45700" rIns="91425" bIns="45700" anchor="t" anchorCtr="0"/>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4" name="Google Shape;164;p124"/>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p124"/>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124"/>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7"/>
        <p:cNvGrpSpPr/>
        <p:nvPr/>
      </p:nvGrpSpPr>
      <p:grpSpPr>
        <a:xfrm>
          <a:off x="0" y="0"/>
          <a:ext cx="0" cy="0"/>
          <a:chOff x="0" y="0"/>
          <a:chExt cx="0" cy="0"/>
        </a:xfrm>
      </p:grpSpPr>
      <p:sp>
        <p:nvSpPr>
          <p:cNvPr id="168" name="Google Shape;168;p149"/>
          <p:cNvSpPr txBox="1">
            <a:spLocks noGrp="1"/>
          </p:cNvSpPr>
          <p:nvPr>
            <p:ph type="ctrTitle"/>
          </p:nvPr>
        </p:nvSpPr>
        <p:spPr>
          <a:xfrm>
            <a:off x="742950" y="2130426"/>
            <a:ext cx="8420100" cy="14700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149"/>
          <p:cNvSpPr txBox="1">
            <a:spLocks noGrp="1"/>
          </p:cNvSpPr>
          <p:nvPr>
            <p:ph type="subTitle" idx="1"/>
          </p:nvPr>
        </p:nvSpPr>
        <p:spPr>
          <a:xfrm>
            <a:off x="1485900" y="3886200"/>
            <a:ext cx="6934200" cy="1752600"/>
          </a:xfrm>
          <a:prstGeom prst="rect">
            <a:avLst/>
          </a:prstGeom>
          <a:noFill/>
          <a:ln>
            <a:noFill/>
          </a:ln>
        </p:spPr>
        <p:txBody>
          <a:bodyPr spcFirstLastPara="1" wrap="square" lIns="91425" tIns="45700" rIns="91425" bIns="45700" anchor="t" anchorCtr="0"/>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70" name="Google Shape;170;p149"/>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 name="Google Shape;171;p149"/>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2" name="Google Shape;172;p149"/>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3"/>
        <p:cNvGrpSpPr/>
        <p:nvPr/>
      </p:nvGrpSpPr>
      <p:grpSpPr>
        <a:xfrm>
          <a:off x="0" y="0"/>
          <a:ext cx="0" cy="0"/>
          <a:chOff x="0" y="0"/>
          <a:chExt cx="0" cy="0"/>
        </a:xfrm>
      </p:grpSpPr>
      <p:sp>
        <p:nvSpPr>
          <p:cNvPr id="174" name="Google Shape;174;p150"/>
          <p:cNvSpPr txBox="1">
            <a:spLocks noGrp="1"/>
          </p:cNvSpPr>
          <p:nvPr>
            <p:ph type="title"/>
          </p:nvPr>
        </p:nvSpPr>
        <p:spPr>
          <a:xfrm>
            <a:off x="782506" y="4406901"/>
            <a:ext cx="8420100" cy="1362075"/>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150"/>
          <p:cNvSpPr txBox="1">
            <a:spLocks noGrp="1"/>
          </p:cNvSpPr>
          <p:nvPr>
            <p:ph type="body" idx="1"/>
          </p:nvPr>
        </p:nvSpPr>
        <p:spPr>
          <a:xfrm>
            <a:off x="782506" y="2906713"/>
            <a:ext cx="8420100" cy="1500187"/>
          </a:xfrm>
          <a:prstGeom prst="rect">
            <a:avLst/>
          </a:prstGeom>
          <a:noFill/>
          <a:ln>
            <a:noFill/>
          </a:ln>
        </p:spPr>
        <p:txBody>
          <a:bodyPr spcFirstLastPara="1" wrap="square" lIns="91425" tIns="45700" rIns="91425" bIns="45700" anchor="b" anchorCtr="0"/>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76" name="Google Shape;176;p150"/>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 name="Google Shape;177;p150"/>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 name="Google Shape;178;p150"/>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9"/>
        <p:cNvGrpSpPr/>
        <p:nvPr/>
      </p:nvGrpSpPr>
      <p:grpSpPr>
        <a:xfrm>
          <a:off x="0" y="0"/>
          <a:ext cx="0" cy="0"/>
          <a:chOff x="0" y="0"/>
          <a:chExt cx="0" cy="0"/>
        </a:xfrm>
      </p:grpSpPr>
      <p:sp>
        <p:nvSpPr>
          <p:cNvPr id="180" name="Google Shape;180;p151"/>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 name="Google Shape;181;p151"/>
          <p:cNvSpPr txBox="1">
            <a:spLocks noGrp="1"/>
          </p:cNvSpPr>
          <p:nvPr>
            <p:ph type="body" idx="1"/>
          </p:nvPr>
        </p:nvSpPr>
        <p:spPr>
          <a:xfrm>
            <a:off x="536575" y="1600201"/>
            <a:ext cx="4746625" cy="4525963"/>
          </a:xfrm>
          <a:prstGeom prst="rect">
            <a:avLst/>
          </a:prstGeom>
          <a:noFill/>
          <a:ln>
            <a:noFill/>
          </a:ln>
        </p:spPr>
        <p:txBody>
          <a:bodyPr spcFirstLastPara="1" wrap="square" lIns="91425" tIns="45700" rIns="91425" bIns="45700" anchor="t" anchorCtr="0"/>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82" name="Google Shape;182;p151"/>
          <p:cNvSpPr txBox="1">
            <a:spLocks noGrp="1"/>
          </p:cNvSpPr>
          <p:nvPr>
            <p:ph type="body" idx="2"/>
          </p:nvPr>
        </p:nvSpPr>
        <p:spPr>
          <a:xfrm>
            <a:off x="5448300" y="1600201"/>
            <a:ext cx="4746625" cy="4525963"/>
          </a:xfrm>
          <a:prstGeom prst="rect">
            <a:avLst/>
          </a:prstGeom>
          <a:noFill/>
          <a:ln>
            <a:noFill/>
          </a:ln>
        </p:spPr>
        <p:txBody>
          <a:bodyPr spcFirstLastPara="1" wrap="square" lIns="91425" tIns="45700" rIns="91425" bIns="45700" anchor="t" anchorCtr="0"/>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83" name="Google Shape;183;p151"/>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 name="Google Shape;184;p151"/>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5" name="Google Shape;185;p151"/>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86"/>
        <p:cNvGrpSpPr/>
        <p:nvPr/>
      </p:nvGrpSpPr>
      <p:grpSpPr>
        <a:xfrm>
          <a:off x="0" y="0"/>
          <a:ext cx="0" cy="0"/>
          <a:chOff x="0" y="0"/>
          <a:chExt cx="0" cy="0"/>
        </a:xfrm>
      </p:grpSpPr>
      <p:sp>
        <p:nvSpPr>
          <p:cNvPr id="187" name="Google Shape;187;p152"/>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p152"/>
          <p:cNvSpPr txBox="1">
            <a:spLocks noGrp="1"/>
          </p:cNvSpPr>
          <p:nvPr>
            <p:ph type="body" idx="1"/>
          </p:nvPr>
        </p:nvSpPr>
        <p:spPr>
          <a:xfrm>
            <a:off x="495300" y="1535113"/>
            <a:ext cx="4376870" cy="639762"/>
          </a:xfrm>
          <a:prstGeom prst="rect">
            <a:avLst/>
          </a:prstGeom>
          <a:noFill/>
          <a:ln>
            <a:noFill/>
          </a:ln>
        </p:spPr>
        <p:txBody>
          <a:bodyPr spcFirstLastPara="1" wrap="square" lIns="91425" tIns="45700" rIns="91425" bIns="45700" anchor="b" anchorCtr="0"/>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89" name="Google Shape;189;p152"/>
          <p:cNvSpPr txBox="1">
            <a:spLocks noGrp="1"/>
          </p:cNvSpPr>
          <p:nvPr>
            <p:ph type="body" idx="2"/>
          </p:nvPr>
        </p:nvSpPr>
        <p:spPr>
          <a:xfrm>
            <a:off x="495300" y="2174875"/>
            <a:ext cx="4376870" cy="3951288"/>
          </a:xfrm>
          <a:prstGeom prst="rect">
            <a:avLst/>
          </a:prstGeom>
          <a:noFill/>
          <a:ln>
            <a:noFill/>
          </a:ln>
        </p:spPr>
        <p:txBody>
          <a:bodyPr spcFirstLastPara="1" wrap="square" lIns="91425" tIns="45700" rIns="91425" bIns="45700" anchor="t" anchorCtr="0"/>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90" name="Google Shape;190;p152"/>
          <p:cNvSpPr txBox="1">
            <a:spLocks noGrp="1"/>
          </p:cNvSpPr>
          <p:nvPr>
            <p:ph type="body" idx="3"/>
          </p:nvPr>
        </p:nvSpPr>
        <p:spPr>
          <a:xfrm>
            <a:off x="5032111" y="1535113"/>
            <a:ext cx="4378590" cy="639762"/>
          </a:xfrm>
          <a:prstGeom prst="rect">
            <a:avLst/>
          </a:prstGeom>
          <a:noFill/>
          <a:ln>
            <a:noFill/>
          </a:ln>
        </p:spPr>
        <p:txBody>
          <a:bodyPr spcFirstLastPara="1" wrap="square" lIns="91425" tIns="45700" rIns="91425" bIns="45700" anchor="b" anchorCtr="0"/>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91" name="Google Shape;191;p152"/>
          <p:cNvSpPr txBox="1">
            <a:spLocks noGrp="1"/>
          </p:cNvSpPr>
          <p:nvPr>
            <p:ph type="body" idx="4"/>
          </p:nvPr>
        </p:nvSpPr>
        <p:spPr>
          <a:xfrm>
            <a:off x="5032111" y="2174875"/>
            <a:ext cx="4378590" cy="3951288"/>
          </a:xfrm>
          <a:prstGeom prst="rect">
            <a:avLst/>
          </a:prstGeom>
          <a:noFill/>
          <a:ln>
            <a:noFill/>
          </a:ln>
        </p:spPr>
        <p:txBody>
          <a:bodyPr spcFirstLastPara="1" wrap="square" lIns="91425" tIns="45700" rIns="91425" bIns="45700" anchor="t" anchorCtr="0"/>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92" name="Google Shape;192;p152"/>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152"/>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4" name="Google Shape;194;p152"/>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5"/>
        <p:cNvGrpSpPr/>
        <p:nvPr/>
      </p:nvGrpSpPr>
      <p:grpSpPr>
        <a:xfrm>
          <a:off x="0" y="0"/>
          <a:ext cx="0" cy="0"/>
          <a:chOff x="0" y="0"/>
          <a:chExt cx="0" cy="0"/>
        </a:xfrm>
      </p:grpSpPr>
      <p:sp>
        <p:nvSpPr>
          <p:cNvPr id="196" name="Google Shape;196;p153"/>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7" name="Google Shape;197;p153"/>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8" name="Google Shape;198;p153"/>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9" name="Google Shape;199;p153"/>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0"/>
        <p:cNvGrpSpPr/>
        <p:nvPr/>
      </p:nvGrpSpPr>
      <p:grpSpPr>
        <a:xfrm>
          <a:off x="0" y="0"/>
          <a:ext cx="0" cy="0"/>
          <a:chOff x="0" y="0"/>
          <a:chExt cx="0" cy="0"/>
        </a:xfrm>
      </p:grpSpPr>
      <p:sp>
        <p:nvSpPr>
          <p:cNvPr id="201" name="Google Shape;201;p154"/>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2" name="Google Shape;202;p154"/>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3" name="Google Shape;203;p154"/>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20"/>
          <p:cNvSpPr txBox="1">
            <a:spLocks noGrp="1"/>
          </p:cNvSpPr>
          <p:nvPr>
            <p:ph type="title"/>
          </p:nvPr>
        </p:nvSpPr>
        <p:spPr>
          <a:xfrm>
            <a:off x="782506" y="4406901"/>
            <a:ext cx="8420100" cy="1362075"/>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20"/>
          <p:cNvSpPr txBox="1">
            <a:spLocks noGrp="1"/>
          </p:cNvSpPr>
          <p:nvPr>
            <p:ph type="body" idx="1"/>
          </p:nvPr>
        </p:nvSpPr>
        <p:spPr>
          <a:xfrm>
            <a:off x="782506" y="2906713"/>
            <a:ext cx="8420100" cy="1500187"/>
          </a:xfrm>
          <a:prstGeom prst="rect">
            <a:avLst/>
          </a:prstGeom>
          <a:noFill/>
          <a:ln>
            <a:noFill/>
          </a:ln>
        </p:spPr>
        <p:txBody>
          <a:bodyPr spcFirstLastPara="1" wrap="square" lIns="91425" tIns="45700" rIns="91425" bIns="45700" anchor="b" anchorCtr="0"/>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26" name="Google Shape;26;p120"/>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20"/>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20"/>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04"/>
        <p:cNvGrpSpPr/>
        <p:nvPr/>
      </p:nvGrpSpPr>
      <p:grpSpPr>
        <a:xfrm>
          <a:off x="0" y="0"/>
          <a:ext cx="0" cy="0"/>
          <a:chOff x="0" y="0"/>
          <a:chExt cx="0" cy="0"/>
        </a:xfrm>
      </p:grpSpPr>
      <p:sp>
        <p:nvSpPr>
          <p:cNvPr id="205" name="Google Shape;205;p155"/>
          <p:cNvSpPr txBox="1">
            <a:spLocks noGrp="1"/>
          </p:cNvSpPr>
          <p:nvPr>
            <p:ph type="title"/>
          </p:nvPr>
        </p:nvSpPr>
        <p:spPr>
          <a:xfrm>
            <a:off x="495300" y="273050"/>
            <a:ext cx="3259006" cy="1162050"/>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6" name="Google Shape;206;p155"/>
          <p:cNvSpPr txBox="1">
            <a:spLocks noGrp="1"/>
          </p:cNvSpPr>
          <p:nvPr>
            <p:ph type="body" idx="1"/>
          </p:nvPr>
        </p:nvSpPr>
        <p:spPr>
          <a:xfrm>
            <a:off x="3872971" y="273051"/>
            <a:ext cx="5537729" cy="5853113"/>
          </a:xfrm>
          <a:prstGeom prst="rect">
            <a:avLst/>
          </a:prstGeom>
          <a:noFill/>
          <a:ln>
            <a:noFill/>
          </a:ln>
        </p:spPr>
        <p:txBody>
          <a:bodyPr spcFirstLastPara="1" wrap="square" lIns="91425" tIns="45700" rIns="91425" bIns="45700" anchor="t" anchorCtr="0"/>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207" name="Google Shape;207;p155"/>
          <p:cNvSpPr txBox="1">
            <a:spLocks noGrp="1"/>
          </p:cNvSpPr>
          <p:nvPr>
            <p:ph type="body" idx="2"/>
          </p:nvPr>
        </p:nvSpPr>
        <p:spPr>
          <a:xfrm>
            <a:off x="495300" y="1435101"/>
            <a:ext cx="3259006" cy="4691063"/>
          </a:xfrm>
          <a:prstGeom prst="rect">
            <a:avLst/>
          </a:prstGeom>
          <a:noFill/>
          <a:ln>
            <a:noFill/>
          </a:ln>
        </p:spPr>
        <p:txBody>
          <a:bodyPr spcFirstLastPara="1" wrap="square" lIns="91425" tIns="45700" rIns="91425" bIns="45700" anchor="t" anchorCtr="0"/>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208" name="Google Shape;208;p155"/>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9" name="Google Shape;209;p155"/>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0" name="Google Shape;210;p155"/>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11"/>
        <p:cNvGrpSpPr/>
        <p:nvPr/>
      </p:nvGrpSpPr>
      <p:grpSpPr>
        <a:xfrm>
          <a:off x="0" y="0"/>
          <a:ext cx="0" cy="0"/>
          <a:chOff x="0" y="0"/>
          <a:chExt cx="0" cy="0"/>
        </a:xfrm>
      </p:grpSpPr>
      <p:sp>
        <p:nvSpPr>
          <p:cNvPr id="212" name="Google Shape;212;p156"/>
          <p:cNvSpPr txBox="1">
            <a:spLocks noGrp="1"/>
          </p:cNvSpPr>
          <p:nvPr>
            <p:ph type="title"/>
          </p:nvPr>
        </p:nvSpPr>
        <p:spPr>
          <a:xfrm>
            <a:off x="1941645" y="4800600"/>
            <a:ext cx="5943600" cy="566738"/>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3" name="Google Shape;213;p156"/>
          <p:cNvSpPr>
            <a:spLocks noGrp="1"/>
          </p:cNvSpPr>
          <p:nvPr>
            <p:ph type="pic" idx="2"/>
          </p:nvPr>
        </p:nvSpPr>
        <p:spPr>
          <a:xfrm>
            <a:off x="1941645" y="612775"/>
            <a:ext cx="5943600" cy="411480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14" name="Google Shape;214;p156"/>
          <p:cNvSpPr txBox="1">
            <a:spLocks noGrp="1"/>
          </p:cNvSpPr>
          <p:nvPr>
            <p:ph type="body" idx="1"/>
          </p:nvPr>
        </p:nvSpPr>
        <p:spPr>
          <a:xfrm>
            <a:off x="1941645" y="5367338"/>
            <a:ext cx="5943600" cy="804862"/>
          </a:xfrm>
          <a:prstGeom prst="rect">
            <a:avLst/>
          </a:prstGeom>
          <a:noFill/>
          <a:ln>
            <a:noFill/>
          </a:ln>
        </p:spPr>
        <p:txBody>
          <a:bodyPr spcFirstLastPara="1" wrap="square" lIns="91425" tIns="45700" rIns="91425" bIns="45700" anchor="t" anchorCtr="0"/>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215" name="Google Shape;215;p156"/>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6" name="Google Shape;216;p156"/>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7" name="Google Shape;217;p156"/>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18"/>
        <p:cNvGrpSpPr/>
        <p:nvPr/>
      </p:nvGrpSpPr>
      <p:grpSpPr>
        <a:xfrm>
          <a:off x="0" y="0"/>
          <a:ext cx="0" cy="0"/>
          <a:chOff x="0" y="0"/>
          <a:chExt cx="0" cy="0"/>
        </a:xfrm>
      </p:grpSpPr>
      <p:sp>
        <p:nvSpPr>
          <p:cNvPr id="219" name="Google Shape;219;p157"/>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0" name="Google Shape;220;p157"/>
          <p:cNvSpPr txBox="1">
            <a:spLocks noGrp="1"/>
          </p:cNvSpPr>
          <p:nvPr>
            <p:ph type="body" idx="1"/>
          </p:nvPr>
        </p:nvSpPr>
        <p:spPr>
          <a:xfrm rot="5400000">
            <a:off x="2690018" y="-594518"/>
            <a:ext cx="4525963" cy="8915400"/>
          </a:xfrm>
          <a:prstGeom prst="rect">
            <a:avLst/>
          </a:prstGeom>
          <a:noFill/>
          <a:ln>
            <a:noFill/>
          </a:ln>
        </p:spPr>
        <p:txBody>
          <a:bodyPr spcFirstLastPara="1" wrap="square" lIns="91425" tIns="45700" rIns="91425" bIns="45700" anchor="t" anchorCtr="0"/>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1" name="Google Shape;221;p157"/>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2" name="Google Shape;222;p157"/>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3" name="Google Shape;223;p157"/>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24"/>
        <p:cNvGrpSpPr/>
        <p:nvPr/>
      </p:nvGrpSpPr>
      <p:grpSpPr>
        <a:xfrm>
          <a:off x="0" y="0"/>
          <a:ext cx="0" cy="0"/>
          <a:chOff x="0" y="0"/>
          <a:chExt cx="0" cy="0"/>
        </a:xfrm>
      </p:grpSpPr>
      <p:sp>
        <p:nvSpPr>
          <p:cNvPr id="225" name="Google Shape;225;p158"/>
          <p:cNvSpPr txBox="1">
            <a:spLocks noGrp="1"/>
          </p:cNvSpPr>
          <p:nvPr>
            <p:ph type="title"/>
          </p:nvPr>
        </p:nvSpPr>
        <p:spPr>
          <a:xfrm rot="5400000">
            <a:off x="6061868" y="1993108"/>
            <a:ext cx="5851525" cy="2414588"/>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6" name="Google Shape;226;p158"/>
          <p:cNvSpPr txBox="1">
            <a:spLocks noGrp="1"/>
          </p:cNvSpPr>
          <p:nvPr>
            <p:ph type="body" idx="1"/>
          </p:nvPr>
        </p:nvSpPr>
        <p:spPr>
          <a:xfrm rot="5400000">
            <a:off x="1150144" y="-338930"/>
            <a:ext cx="5851525" cy="7078663"/>
          </a:xfrm>
          <a:prstGeom prst="rect">
            <a:avLst/>
          </a:prstGeom>
          <a:noFill/>
          <a:ln>
            <a:noFill/>
          </a:ln>
        </p:spPr>
        <p:txBody>
          <a:bodyPr spcFirstLastPara="1" wrap="square" lIns="91425" tIns="45700" rIns="91425" bIns="45700" anchor="t" anchorCtr="0"/>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7" name="Google Shape;227;p158"/>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8" name="Google Shape;228;p158"/>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9" name="Google Shape;229;p158"/>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6"/>
        <p:cNvGrpSpPr/>
        <p:nvPr/>
      </p:nvGrpSpPr>
      <p:grpSpPr>
        <a:xfrm>
          <a:off x="0" y="0"/>
          <a:ext cx="0" cy="0"/>
          <a:chOff x="0" y="0"/>
          <a:chExt cx="0" cy="0"/>
        </a:xfrm>
      </p:grpSpPr>
      <p:sp>
        <p:nvSpPr>
          <p:cNvPr id="237" name="Google Shape;237;p126"/>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8" name="Google Shape;238;p126"/>
          <p:cNvSpPr txBox="1">
            <a:spLocks noGrp="1"/>
          </p:cNvSpPr>
          <p:nvPr>
            <p:ph type="body" idx="1"/>
          </p:nvPr>
        </p:nvSpPr>
        <p:spPr>
          <a:xfrm>
            <a:off x="495300" y="1600201"/>
            <a:ext cx="8915400" cy="4525963"/>
          </a:xfrm>
          <a:prstGeom prst="rect">
            <a:avLst/>
          </a:prstGeom>
          <a:noFill/>
          <a:ln>
            <a:noFill/>
          </a:ln>
        </p:spPr>
        <p:txBody>
          <a:bodyPr spcFirstLastPara="1" wrap="square" lIns="91425" tIns="45700" rIns="91425" bIns="45700" anchor="t" anchorCtr="0"/>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9" name="Google Shape;239;p126"/>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0" name="Google Shape;240;p126"/>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1" name="Google Shape;241;p126"/>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2"/>
        <p:cNvGrpSpPr/>
        <p:nvPr/>
      </p:nvGrpSpPr>
      <p:grpSpPr>
        <a:xfrm>
          <a:off x="0" y="0"/>
          <a:ext cx="0" cy="0"/>
          <a:chOff x="0" y="0"/>
          <a:chExt cx="0" cy="0"/>
        </a:xfrm>
      </p:grpSpPr>
      <p:sp>
        <p:nvSpPr>
          <p:cNvPr id="243" name="Google Shape;243;p159"/>
          <p:cNvSpPr txBox="1">
            <a:spLocks noGrp="1"/>
          </p:cNvSpPr>
          <p:nvPr>
            <p:ph type="ctrTitle"/>
          </p:nvPr>
        </p:nvSpPr>
        <p:spPr>
          <a:xfrm>
            <a:off x="742950" y="2130426"/>
            <a:ext cx="8420100" cy="14700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4" name="Google Shape;244;p159"/>
          <p:cNvSpPr txBox="1">
            <a:spLocks noGrp="1"/>
          </p:cNvSpPr>
          <p:nvPr>
            <p:ph type="subTitle" idx="1"/>
          </p:nvPr>
        </p:nvSpPr>
        <p:spPr>
          <a:xfrm>
            <a:off x="1485900" y="3886200"/>
            <a:ext cx="6934200" cy="1752600"/>
          </a:xfrm>
          <a:prstGeom prst="rect">
            <a:avLst/>
          </a:prstGeom>
          <a:noFill/>
          <a:ln>
            <a:noFill/>
          </a:ln>
        </p:spPr>
        <p:txBody>
          <a:bodyPr spcFirstLastPara="1" wrap="square" lIns="91425" tIns="45700" rIns="91425" bIns="45700" anchor="t" anchorCtr="0"/>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45" name="Google Shape;245;p159"/>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6" name="Google Shape;246;p159"/>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7" name="Google Shape;247;p159"/>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8"/>
        <p:cNvGrpSpPr/>
        <p:nvPr/>
      </p:nvGrpSpPr>
      <p:grpSpPr>
        <a:xfrm>
          <a:off x="0" y="0"/>
          <a:ext cx="0" cy="0"/>
          <a:chOff x="0" y="0"/>
          <a:chExt cx="0" cy="0"/>
        </a:xfrm>
      </p:grpSpPr>
      <p:sp>
        <p:nvSpPr>
          <p:cNvPr id="249" name="Google Shape;249;p160"/>
          <p:cNvSpPr txBox="1">
            <a:spLocks noGrp="1"/>
          </p:cNvSpPr>
          <p:nvPr>
            <p:ph type="title"/>
          </p:nvPr>
        </p:nvSpPr>
        <p:spPr>
          <a:xfrm>
            <a:off x="782506" y="4406901"/>
            <a:ext cx="8420100" cy="1362075"/>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0" name="Google Shape;250;p160"/>
          <p:cNvSpPr txBox="1">
            <a:spLocks noGrp="1"/>
          </p:cNvSpPr>
          <p:nvPr>
            <p:ph type="body" idx="1"/>
          </p:nvPr>
        </p:nvSpPr>
        <p:spPr>
          <a:xfrm>
            <a:off x="782506" y="2906713"/>
            <a:ext cx="8420100" cy="1500187"/>
          </a:xfrm>
          <a:prstGeom prst="rect">
            <a:avLst/>
          </a:prstGeom>
          <a:noFill/>
          <a:ln>
            <a:noFill/>
          </a:ln>
        </p:spPr>
        <p:txBody>
          <a:bodyPr spcFirstLastPara="1" wrap="square" lIns="91425" tIns="45700" rIns="91425" bIns="45700" anchor="b" anchorCtr="0"/>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251" name="Google Shape;251;p160"/>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2" name="Google Shape;252;p160"/>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3" name="Google Shape;253;p160"/>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54"/>
        <p:cNvGrpSpPr/>
        <p:nvPr/>
      </p:nvGrpSpPr>
      <p:grpSpPr>
        <a:xfrm>
          <a:off x="0" y="0"/>
          <a:ext cx="0" cy="0"/>
          <a:chOff x="0" y="0"/>
          <a:chExt cx="0" cy="0"/>
        </a:xfrm>
      </p:grpSpPr>
      <p:sp>
        <p:nvSpPr>
          <p:cNvPr id="255" name="Google Shape;255;p161"/>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6" name="Google Shape;256;p161"/>
          <p:cNvSpPr txBox="1">
            <a:spLocks noGrp="1"/>
          </p:cNvSpPr>
          <p:nvPr>
            <p:ph type="body" idx="1"/>
          </p:nvPr>
        </p:nvSpPr>
        <p:spPr>
          <a:xfrm>
            <a:off x="536575" y="1600201"/>
            <a:ext cx="4746625" cy="4525963"/>
          </a:xfrm>
          <a:prstGeom prst="rect">
            <a:avLst/>
          </a:prstGeom>
          <a:noFill/>
          <a:ln>
            <a:noFill/>
          </a:ln>
        </p:spPr>
        <p:txBody>
          <a:bodyPr spcFirstLastPara="1" wrap="square" lIns="91425" tIns="45700" rIns="91425" bIns="45700" anchor="t" anchorCtr="0"/>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57" name="Google Shape;257;p161"/>
          <p:cNvSpPr txBox="1">
            <a:spLocks noGrp="1"/>
          </p:cNvSpPr>
          <p:nvPr>
            <p:ph type="body" idx="2"/>
          </p:nvPr>
        </p:nvSpPr>
        <p:spPr>
          <a:xfrm>
            <a:off x="5448300" y="1600201"/>
            <a:ext cx="4746625" cy="4525963"/>
          </a:xfrm>
          <a:prstGeom prst="rect">
            <a:avLst/>
          </a:prstGeom>
          <a:noFill/>
          <a:ln>
            <a:noFill/>
          </a:ln>
        </p:spPr>
        <p:txBody>
          <a:bodyPr spcFirstLastPara="1" wrap="square" lIns="91425" tIns="45700" rIns="91425" bIns="45700" anchor="t" anchorCtr="0"/>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58" name="Google Shape;258;p161"/>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9" name="Google Shape;259;p161"/>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0" name="Google Shape;260;p161"/>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61"/>
        <p:cNvGrpSpPr/>
        <p:nvPr/>
      </p:nvGrpSpPr>
      <p:grpSpPr>
        <a:xfrm>
          <a:off x="0" y="0"/>
          <a:ext cx="0" cy="0"/>
          <a:chOff x="0" y="0"/>
          <a:chExt cx="0" cy="0"/>
        </a:xfrm>
      </p:grpSpPr>
      <p:sp>
        <p:nvSpPr>
          <p:cNvPr id="262" name="Google Shape;262;p162"/>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3" name="Google Shape;263;p162"/>
          <p:cNvSpPr txBox="1">
            <a:spLocks noGrp="1"/>
          </p:cNvSpPr>
          <p:nvPr>
            <p:ph type="body" idx="1"/>
          </p:nvPr>
        </p:nvSpPr>
        <p:spPr>
          <a:xfrm>
            <a:off x="495300" y="1535113"/>
            <a:ext cx="4376870" cy="639762"/>
          </a:xfrm>
          <a:prstGeom prst="rect">
            <a:avLst/>
          </a:prstGeom>
          <a:noFill/>
          <a:ln>
            <a:noFill/>
          </a:ln>
        </p:spPr>
        <p:txBody>
          <a:bodyPr spcFirstLastPara="1" wrap="square" lIns="91425" tIns="45700" rIns="91425" bIns="45700" anchor="b" anchorCtr="0"/>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264" name="Google Shape;264;p162"/>
          <p:cNvSpPr txBox="1">
            <a:spLocks noGrp="1"/>
          </p:cNvSpPr>
          <p:nvPr>
            <p:ph type="body" idx="2"/>
          </p:nvPr>
        </p:nvSpPr>
        <p:spPr>
          <a:xfrm>
            <a:off x="495300" y="2174875"/>
            <a:ext cx="4376870" cy="3951288"/>
          </a:xfrm>
          <a:prstGeom prst="rect">
            <a:avLst/>
          </a:prstGeom>
          <a:noFill/>
          <a:ln>
            <a:noFill/>
          </a:ln>
        </p:spPr>
        <p:txBody>
          <a:bodyPr spcFirstLastPara="1" wrap="square" lIns="91425" tIns="45700" rIns="91425" bIns="45700" anchor="t" anchorCtr="0"/>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265" name="Google Shape;265;p162"/>
          <p:cNvSpPr txBox="1">
            <a:spLocks noGrp="1"/>
          </p:cNvSpPr>
          <p:nvPr>
            <p:ph type="body" idx="3"/>
          </p:nvPr>
        </p:nvSpPr>
        <p:spPr>
          <a:xfrm>
            <a:off x="5032111" y="1535113"/>
            <a:ext cx="4378590" cy="639762"/>
          </a:xfrm>
          <a:prstGeom prst="rect">
            <a:avLst/>
          </a:prstGeom>
          <a:noFill/>
          <a:ln>
            <a:noFill/>
          </a:ln>
        </p:spPr>
        <p:txBody>
          <a:bodyPr spcFirstLastPara="1" wrap="square" lIns="91425" tIns="45700" rIns="91425" bIns="45700" anchor="b" anchorCtr="0"/>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266" name="Google Shape;266;p162"/>
          <p:cNvSpPr txBox="1">
            <a:spLocks noGrp="1"/>
          </p:cNvSpPr>
          <p:nvPr>
            <p:ph type="body" idx="4"/>
          </p:nvPr>
        </p:nvSpPr>
        <p:spPr>
          <a:xfrm>
            <a:off x="5032111" y="2174875"/>
            <a:ext cx="4378590" cy="3951288"/>
          </a:xfrm>
          <a:prstGeom prst="rect">
            <a:avLst/>
          </a:prstGeom>
          <a:noFill/>
          <a:ln>
            <a:noFill/>
          </a:ln>
        </p:spPr>
        <p:txBody>
          <a:bodyPr spcFirstLastPara="1" wrap="square" lIns="91425" tIns="45700" rIns="91425" bIns="45700" anchor="t" anchorCtr="0"/>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267" name="Google Shape;267;p162"/>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8" name="Google Shape;268;p162"/>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9" name="Google Shape;269;p162"/>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0"/>
        <p:cNvGrpSpPr/>
        <p:nvPr/>
      </p:nvGrpSpPr>
      <p:grpSpPr>
        <a:xfrm>
          <a:off x="0" y="0"/>
          <a:ext cx="0" cy="0"/>
          <a:chOff x="0" y="0"/>
          <a:chExt cx="0" cy="0"/>
        </a:xfrm>
      </p:grpSpPr>
      <p:sp>
        <p:nvSpPr>
          <p:cNvPr id="271" name="Google Shape;271;p163"/>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2" name="Google Shape;272;p163"/>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3" name="Google Shape;273;p163"/>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4" name="Google Shape;274;p163"/>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31"/>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31"/>
          <p:cNvSpPr txBox="1">
            <a:spLocks noGrp="1"/>
          </p:cNvSpPr>
          <p:nvPr>
            <p:ph type="body" idx="1"/>
          </p:nvPr>
        </p:nvSpPr>
        <p:spPr>
          <a:xfrm>
            <a:off x="536575" y="1600201"/>
            <a:ext cx="4746625" cy="4525963"/>
          </a:xfrm>
          <a:prstGeom prst="rect">
            <a:avLst/>
          </a:prstGeom>
          <a:noFill/>
          <a:ln>
            <a:noFill/>
          </a:ln>
        </p:spPr>
        <p:txBody>
          <a:bodyPr spcFirstLastPara="1" wrap="square" lIns="91425" tIns="45700" rIns="91425" bIns="45700" anchor="t" anchorCtr="0"/>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2" name="Google Shape;32;p131"/>
          <p:cNvSpPr txBox="1">
            <a:spLocks noGrp="1"/>
          </p:cNvSpPr>
          <p:nvPr>
            <p:ph type="body" idx="2"/>
          </p:nvPr>
        </p:nvSpPr>
        <p:spPr>
          <a:xfrm>
            <a:off x="5448300" y="1600201"/>
            <a:ext cx="4746625" cy="4525963"/>
          </a:xfrm>
          <a:prstGeom prst="rect">
            <a:avLst/>
          </a:prstGeom>
          <a:noFill/>
          <a:ln>
            <a:noFill/>
          </a:ln>
        </p:spPr>
        <p:txBody>
          <a:bodyPr spcFirstLastPara="1" wrap="square" lIns="91425" tIns="45700" rIns="91425" bIns="45700" anchor="t" anchorCtr="0"/>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3" name="Google Shape;33;p131"/>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31"/>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31"/>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5"/>
        <p:cNvGrpSpPr/>
        <p:nvPr/>
      </p:nvGrpSpPr>
      <p:grpSpPr>
        <a:xfrm>
          <a:off x="0" y="0"/>
          <a:ext cx="0" cy="0"/>
          <a:chOff x="0" y="0"/>
          <a:chExt cx="0" cy="0"/>
        </a:xfrm>
      </p:grpSpPr>
      <p:sp>
        <p:nvSpPr>
          <p:cNvPr id="276" name="Google Shape;276;p164"/>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7" name="Google Shape;277;p164"/>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8" name="Google Shape;278;p164"/>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79"/>
        <p:cNvGrpSpPr/>
        <p:nvPr/>
      </p:nvGrpSpPr>
      <p:grpSpPr>
        <a:xfrm>
          <a:off x="0" y="0"/>
          <a:ext cx="0" cy="0"/>
          <a:chOff x="0" y="0"/>
          <a:chExt cx="0" cy="0"/>
        </a:xfrm>
      </p:grpSpPr>
      <p:sp>
        <p:nvSpPr>
          <p:cNvPr id="280" name="Google Shape;280;p165"/>
          <p:cNvSpPr txBox="1">
            <a:spLocks noGrp="1"/>
          </p:cNvSpPr>
          <p:nvPr>
            <p:ph type="title"/>
          </p:nvPr>
        </p:nvSpPr>
        <p:spPr>
          <a:xfrm>
            <a:off x="495300" y="273050"/>
            <a:ext cx="3259006" cy="1162050"/>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1" name="Google Shape;281;p165"/>
          <p:cNvSpPr txBox="1">
            <a:spLocks noGrp="1"/>
          </p:cNvSpPr>
          <p:nvPr>
            <p:ph type="body" idx="1"/>
          </p:nvPr>
        </p:nvSpPr>
        <p:spPr>
          <a:xfrm>
            <a:off x="3872971" y="273051"/>
            <a:ext cx="5537729" cy="5853113"/>
          </a:xfrm>
          <a:prstGeom prst="rect">
            <a:avLst/>
          </a:prstGeom>
          <a:noFill/>
          <a:ln>
            <a:noFill/>
          </a:ln>
        </p:spPr>
        <p:txBody>
          <a:bodyPr spcFirstLastPara="1" wrap="square" lIns="91425" tIns="45700" rIns="91425" bIns="45700" anchor="t" anchorCtr="0"/>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282" name="Google Shape;282;p165"/>
          <p:cNvSpPr txBox="1">
            <a:spLocks noGrp="1"/>
          </p:cNvSpPr>
          <p:nvPr>
            <p:ph type="body" idx="2"/>
          </p:nvPr>
        </p:nvSpPr>
        <p:spPr>
          <a:xfrm>
            <a:off x="495300" y="1435101"/>
            <a:ext cx="3259006" cy="4691063"/>
          </a:xfrm>
          <a:prstGeom prst="rect">
            <a:avLst/>
          </a:prstGeom>
          <a:noFill/>
          <a:ln>
            <a:noFill/>
          </a:ln>
        </p:spPr>
        <p:txBody>
          <a:bodyPr spcFirstLastPara="1" wrap="square" lIns="91425" tIns="45700" rIns="91425" bIns="45700" anchor="t" anchorCtr="0"/>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283" name="Google Shape;283;p165"/>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4" name="Google Shape;284;p165"/>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5" name="Google Shape;285;p165"/>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86"/>
        <p:cNvGrpSpPr/>
        <p:nvPr/>
      </p:nvGrpSpPr>
      <p:grpSpPr>
        <a:xfrm>
          <a:off x="0" y="0"/>
          <a:ext cx="0" cy="0"/>
          <a:chOff x="0" y="0"/>
          <a:chExt cx="0" cy="0"/>
        </a:xfrm>
      </p:grpSpPr>
      <p:sp>
        <p:nvSpPr>
          <p:cNvPr id="287" name="Google Shape;287;p166"/>
          <p:cNvSpPr txBox="1">
            <a:spLocks noGrp="1"/>
          </p:cNvSpPr>
          <p:nvPr>
            <p:ph type="title"/>
          </p:nvPr>
        </p:nvSpPr>
        <p:spPr>
          <a:xfrm>
            <a:off x="1941645" y="4800600"/>
            <a:ext cx="5943600" cy="566738"/>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8" name="Google Shape;288;p166"/>
          <p:cNvSpPr>
            <a:spLocks noGrp="1"/>
          </p:cNvSpPr>
          <p:nvPr>
            <p:ph type="pic" idx="2"/>
          </p:nvPr>
        </p:nvSpPr>
        <p:spPr>
          <a:xfrm>
            <a:off x="1941645" y="612775"/>
            <a:ext cx="5943600" cy="411480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89" name="Google Shape;289;p166"/>
          <p:cNvSpPr txBox="1">
            <a:spLocks noGrp="1"/>
          </p:cNvSpPr>
          <p:nvPr>
            <p:ph type="body" idx="1"/>
          </p:nvPr>
        </p:nvSpPr>
        <p:spPr>
          <a:xfrm>
            <a:off x="1941645" y="5367338"/>
            <a:ext cx="5943600" cy="804862"/>
          </a:xfrm>
          <a:prstGeom prst="rect">
            <a:avLst/>
          </a:prstGeom>
          <a:noFill/>
          <a:ln>
            <a:noFill/>
          </a:ln>
        </p:spPr>
        <p:txBody>
          <a:bodyPr spcFirstLastPara="1" wrap="square" lIns="91425" tIns="45700" rIns="91425" bIns="45700" anchor="t" anchorCtr="0"/>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290" name="Google Shape;290;p166"/>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1" name="Google Shape;291;p166"/>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2" name="Google Shape;292;p166"/>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93"/>
        <p:cNvGrpSpPr/>
        <p:nvPr/>
      </p:nvGrpSpPr>
      <p:grpSpPr>
        <a:xfrm>
          <a:off x="0" y="0"/>
          <a:ext cx="0" cy="0"/>
          <a:chOff x="0" y="0"/>
          <a:chExt cx="0" cy="0"/>
        </a:xfrm>
      </p:grpSpPr>
      <p:sp>
        <p:nvSpPr>
          <p:cNvPr id="294" name="Google Shape;294;p167"/>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5" name="Google Shape;295;p167"/>
          <p:cNvSpPr txBox="1">
            <a:spLocks noGrp="1"/>
          </p:cNvSpPr>
          <p:nvPr>
            <p:ph type="body" idx="1"/>
          </p:nvPr>
        </p:nvSpPr>
        <p:spPr>
          <a:xfrm rot="5400000">
            <a:off x="2690018" y="-594518"/>
            <a:ext cx="4525963" cy="8915400"/>
          </a:xfrm>
          <a:prstGeom prst="rect">
            <a:avLst/>
          </a:prstGeom>
          <a:noFill/>
          <a:ln>
            <a:noFill/>
          </a:ln>
        </p:spPr>
        <p:txBody>
          <a:bodyPr spcFirstLastPara="1" wrap="square" lIns="91425" tIns="45700" rIns="91425" bIns="45700" anchor="t" anchorCtr="0"/>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96" name="Google Shape;296;p167"/>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7" name="Google Shape;297;p167"/>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8" name="Google Shape;298;p167"/>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99"/>
        <p:cNvGrpSpPr/>
        <p:nvPr/>
      </p:nvGrpSpPr>
      <p:grpSpPr>
        <a:xfrm>
          <a:off x="0" y="0"/>
          <a:ext cx="0" cy="0"/>
          <a:chOff x="0" y="0"/>
          <a:chExt cx="0" cy="0"/>
        </a:xfrm>
      </p:grpSpPr>
      <p:sp>
        <p:nvSpPr>
          <p:cNvPr id="300" name="Google Shape;300;p168"/>
          <p:cNvSpPr txBox="1">
            <a:spLocks noGrp="1"/>
          </p:cNvSpPr>
          <p:nvPr>
            <p:ph type="title"/>
          </p:nvPr>
        </p:nvSpPr>
        <p:spPr>
          <a:xfrm rot="5400000">
            <a:off x="6061868" y="1993108"/>
            <a:ext cx="5851525" cy="2414588"/>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1" name="Google Shape;301;p168"/>
          <p:cNvSpPr txBox="1">
            <a:spLocks noGrp="1"/>
          </p:cNvSpPr>
          <p:nvPr>
            <p:ph type="body" idx="1"/>
          </p:nvPr>
        </p:nvSpPr>
        <p:spPr>
          <a:xfrm rot="5400000">
            <a:off x="1150144" y="-338930"/>
            <a:ext cx="5851525" cy="7078663"/>
          </a:xfrm>
          <a:prstGeom prst="rect">
            <a:avLst/>
          </a:prstGeom>
          <a:noFill/>
          <a:ln>
            <a:noFill/>
          </a:ln>
        </p:spPr>
        <p:txBody>
          <a:bodyPr spcFirstLastPara="1" wrap="square" lIns="91425" tIns="45700" rIns="91425" bIns="45700" anchor="t" anchorCtr="0"/>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2" name="Google Shape;302;p168"/>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3" name="Google Shape;303;p168"/>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4" name="Google Shape;304;p168"/>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1"/>
        <p:cNvGrpSpPr/>
        <p:nvPr/>
      </p:nvGrpSpPr>
      <p:grpSpPr>
        <a:xfrm>
          <a:off x="0" y="0"/>
          <a:ext cx="0" cy="0"/>
          <a:chOff x="0" y="0"/>
          <a:chExt cx="0" cy="0"/>
        </a:xfrm>
      </p:grpSpPr>
      <p:sp>
        <p:nvSpPr>
          <p:cNvPr id="312" name="Google Shape;312;p128"/>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3" name="Google Shape;313;p128"/>
          <p:cNvSpPr txBox="1">
            <a:spLocks noGrp="1"/>
          </p:cNvSpPr>
          <p:nvPr>
            <p:ph type="body" idx="1"/>
          </p:nvPr>
        </p:nvSpPr>
        <p:spPr>
          <a:xfrm>
            <a:off x="495300" y="1600201"/>
            <a:ext cx="8915400" cy="4525963"/>
          </a:xfrm>
          <a:prstGeom prst="rect">
            <a:avLst/>
          </a:prstGeom>
          <a:noFill/>
          <a:ln>
            <a:noFill/>
          </a:ln>
        </p:spPr>
        <p:txBody>
          <a:bodyPr spcFirstLastPara="1" wrap="square" lIns="91425" tIns="45700" rIns="91425" bIns="45700" anchor="t" anchorCtr="0"/>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4" name="Google Shape;314;p128"/>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5" name="Google Shape;315;p128"/>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6" name="Google Shape;316;p128"/>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17"/>
        <p:cNvGrpSpPr/>
        <p:nvPr/>
      </p:nvGrpSpPr>
      <p:grpSpPr>
        <a:xfrm>
          <a:off x="0" y="0"/>
          <a:ext cx="0" cy="0"/>
          <a:chOff x="0" y="0"/>
          <a:chExt cx="0" cy="0"/>
        </a:xfrm>
      </p:grpSpPr>
      <p:sp>
        <p:nvSpPr>
          <p:cNvPr id="318" name="Google Shape;318;p169"/>
          <p:cNvSpPr txBox="1">
            <a:spLocks noGrp="1"/>
          </p:cNvSpPr>
          <p:nvPr>
            <p:ph type="ctrTitle"/>
          </p:nvPr>
        </p:nvSpPr>
        <p:spPr>
          <a:xfrm>
            <a:off x="742950" y="2130426"/>
            <a:ext cx="8420100" cy="14700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9" name="Google Shape;319;p169"/>
          <p:cNvSpPr txBox="1">
            <a:spLocks noGrp="1"/>
          </p:cNvSpPr>
          <p:nvPr>
            <p:ph type="subTitle" idx="1"/>
          </p:nvPr>
        </p:nvSpPr>
        <p:spPr>
          <a:xfrm>
            <a:off x="1485900" y="3886200"/>
            <a:ext cx="6934200" cy="1752600"/>
          </a:xfrm>
          <a:prstGeom prst="rect">
            <a:avLst/>
          </a:prstGeom>
          <a:noFill/>
          <a:ln>
            <a:noFill/>
          </a:ln>
        </p:spPr>
        <p:txBody>
          <a:bodyPr spcFirstLastPara="1" wrap="square" lIns="91425" tIns="45700" rIns="91425" bIns="45700" anchor="t" anchorCtr="0"/>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320" name="Google Shape;320;p169"/>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1" name="Google Shape;321;p169"/>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2" name="Google Shape;322;p169"/>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3"/>
        <p:cNvGrpSpPr/>
        <p:nvPr/>
      </p:nvGrpSpPr>
      <p:grpSpPr>
        <a:xfrm>
          <a:off x="0" y="0"/>
          <a:ext cx="0" cy="0"/>
          <a:chOff x="0" y="0"/>
          <a:chExt cx="0" cy="0"/>
        </a:xfrm>
      </p:grpSpPr>
      <p:sp>
        <p:nvSpPr>
          <p:cNvPr id="324" name="Google Shape;324;p170"/>
          <p:cNvSpPr txBox="1">
            <a:spLocks noGrp="1"/>
          </p:cNvSpPr>
          <p:nvPr>
            <p:ph type="title"/>
          </p:nvPr>
        </p:nvSpPr>
        <p:spPr>
          <a:xfrm>
            <a:off x="782506" y="4406901"/>
            <a:ext cx="8420100" cy="1362075"/>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5" name="Google Shape;325;p170"/>
          <p:cNvSpPr txBox="1">
            <a:spLocks noGrp="1"/>
          </p:cNvSpPr>
          <p:nvPr>
            <p:ph type="body" idx="1"/>
          </p:nvPr>
        </p:nvSpPr>
        <p:spPr>
          <a:xfrm>
            <a:off x="782506" y="2906713"/>
            <a:ext cx="8420100" cy="1500187"/>
          </a:xfrm>
          <a:prstGeom prst="rect">
            <a:avLst/>
          </a:prstGeom>
          <a:noFill/>
          <a:ln>
            <a:noFill/>
          </a:ln>
        </p:spPr>
        <p:txBody>
          <a:bodyPr spcFirstLastPara="1" wrap="square" lIns="91425" tIns="45700" rIns="91425" bIns="45700" anchor="b" anchorCtr="0"/>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26" name="Google Shape;326;p170"/>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7" name="Google Shape;327;p170"/>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8" name="Google Shape;328;p170"/>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9"/>
        <p:cNvGrpSpPr/>
        <p:nvPr/>
      </p:nvGrpSpPr>
      <p:grpSpPr>
        <a:xfrm>
          <a:off x="0" y="0"/>
          <a:ext cx="0" cy="0"/>
          <a:chOff x="0" y="0"/>
          <a:chExt cx="0" cy="0"/>
        </a:xfrm>
      </p:grpSpPr>
      <p:sp>
        <p:nvSpPr>
          <p:cNvPr id="330" name="Google Shape;330;p171"/>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1" name="Google Shape;331;p171"/>
          <p:cNvSpPr txBox="1">
            <a:spLocks noGrp="1"/>
          </p:cNvSpPr>
          <p:nvPr>
            <p:ph type="body" idx="1"/>
          </p:nvPr>
        </p:nvSpPr>
        <p:spPr>
          <a:xfrm>
            <a:off x="536575" y="1600201"/>
            <a:ext cx="4746625" cy="4525963"/>
          </a:xfrm>
          <a:prstGeom prst="rect">
            <a:avLst/>
          </a:prstGeom>
          <a:noFill/>
          <a:ln>
            <a:noFill/>
          </a:ln>
        </p:spPr>
        <p:txBody>
          <a:bodyPr spcFirstLastPara="1" wrap="square" lIns="91425" tIns="45700" rIns="91425" bIns="45700" anchor="t" anchorCtr="0"/>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32" name="Google Shape;332;p171"/>
          <p:cNvSpPr txBox="1">
            <a:spLocks noGrp="1"/>
          </p:cNvSpPr>
          <p:nvPr>
            <p:ph type="body" idx="2"/>
          </p:nvPr>
        </p:nvSpPr>
        <p:spPr>
          <a:xfrm>
            <a:off x="5448300" y="1600201"/>
            <a:ext cx="4746625" cy="4525963"/>
          </a:xfrm>
          <a:prstGeom prst="rect">
            <a:avLst/>
          </a:prstGeom>
          <a:noFill/>
          <a:ln>
            <a:noFill/>
          </a:ln>
        </p:spPr>
        <p:txBody>
          <a:bodyPr spcFirstLastPara="1" wrap="square" lIns="91425" tIns="45700" rIns="91425" bIns="45700" anchor="t" anchorCtr="0"/>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33" name="Google Shape;333;p171"/>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4" name="Google Shape;334;p171"/>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5" name="Google Shape;335;p171"/>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36"/>
        <p:cNvGrpSpPr/>
        <p:nvPr/>
      </p:nvGrpSpPr>
      <p:grpSpPr>
        <a:xfrm>
          <a:off x="0" y="0"/>
          <a:ext cx="0" cy="0"/>
          <a:chOff x="0" y="0"/>
          <a:chExt cx="0" cy="0"/>
        </a:xfrm>
      </p:grpSpPr>
      <p:sp>
        <p:nvSpPr>
          <p:cNvPr id="337" name="Google Shape;337;p172"/>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8" name="Google Shape;338;p172"/>
          <p:cNvSpPr txBox="1">
            <a:spLocks noGrp="1"/>
          </p:cNvSpPr>
          <p:nvPr>
            <p:ph type="body" idx="1"/>
          </p:nvPr>
        </p:nvSpPr>
        <p:spPr>
          <a:xfrm>
            <a:off x="495300" y="1535113"/>
            <a:ext cx="4376870" cy="639762"/>
          </a:xfrm>
          <a:prstGeom prst="rect">
            <a:avLst/>
          </a:prstGeom>
          <a:noFill/>
          <a:ln>
            <a:noFill/>
          </a:ln>
        </p:spPr>
        <p:txBody>
          <a:bodyPr spcFirstLastPara="1" wrap="square" lIns="91425" tIns="45700" rIns="91425" bIns="45700" anchor="b" anchorCtr="0"/>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39" name="Google Shape;339;p172"/>
          <p:cNvSpPr txBox="1">
            <a:spLocks noGrp="1"/>
          </p:cNvSpPr>
          <p:nvPr>
            <p:ph type="body" idx="2"/>
          </p:nvPr>
        </p:nvSpPr>
        <p:spPr>
          <a:xfrm>
            <a:off x="495300" y="2174875"/>
            <a:ext cx="4376870" cy="3951288"/>
          </a:xfrm>
          <a:prstGeom prst="rect">
            <a:avLst/>
          </a:prstGeom>
          <a:noFill/>
          <a:ln>
            <a:noFill/>
          </a:ln>
        </p:spPr>
        <p:txBody>
          <a:bodyPr spcFirstLastPara="1" wrap="square" lIns="91425" tIns="45700" rIns="91425" bIns="45700" anchor="t" anchorCtr="0"/>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40" name="Google Shape;340;p172"/>
          <p:cNvSpPr txBox="1">
            <a:spLocks noGrp="1"/>
          </p:cNvSpPr>
          <p:nvPr>
            <p:ph type="body" idx="3"/>
          </p:nvPr>
        </p:nvSpPr>
        <p:spPr>
          <a:xfrm>
            <a:off x="5032111" y="1535113"/>
            <a:ext cx="4378590" cy="639762"/>
          </a:xfrm>
          <a:prstGeom prst="rect">
            <a:avLst/>
          </a:prstGeom>
          <a:noFill/>
          <a:ln>
            <a:noFill/>
          </a:ln>
        </p:spPr>
        <p:txBody>
          <a:bodyPr spcFirstLastPara="1" wrap="square" lIns="91425" tIns="45700" rIns="91425" bIns="45700" anchor="b" anchorCtr="0"/>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41" name="Google Shape;341;p172"/>
          <p:cNvSpPr txBox="1">
            <a:spLocks noGrp="1"/>
          </p:cNvSpPr>
          <p:nvPr>
            <p:ph type="body" idx="4"/>
          </p:nvPr>
        </p:nvSpPr>
        <p:spPr>
          <a:xfrm>
            <a:off x="5032111" y="2174875"/>
            <a:ext cx="4378590" cy="3951288"/>
          </a:xfrm>
          <a:prstGeom prst="rect">
            <a:avLst/>
          </a:prstGeom>
          <a:noFill/>
          <a:ln>
            <a:noFill/>
          </a:ln>
        </p:spPr>
        <p:txBody>
          <a:bodyPr spcFirstLastPara="1" wrap="square" lIns="91425" tIns="45700" rIns="91425" bIns="45700" anchor="t" anchorCtr="0"/>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42" name="Google Shape;342;p172"/>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3" name="Google Shape;343;p172"/>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4" name="Google Shape;344;p172"/>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32"/>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32"/>
          <p:cNvSpPr txBox="1">
            <a:spLocks noGrp="1"/>
          </p:cNvSpPr>
          <p:nvPr>
            <p:ph type="body" idx="1"/>
          </p:nvPr>
        </p:nvSpPr>
        <p:spPr>
          <a:xfrm>
            <a:off x="495300" y="1535113"/>
            <a:ext cx="4376870" cy="639762"/>
          </a:xfrm>
          <a:prstGeom prst="rect">
            <a:avLst/>
          </a:prstGeom>
          <a:noFill/>
          <a:ln>
            <a:noFill/>
          </a:ln>
        </p:spPr>
        <p:txBody>
          <a:bodyPr spcFirstLastPara="1" wrap="square" lIns="91425" tIns="45700" rIns="91425" bIns="45700" anchor="b" anchorCtr="0"/>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9" name="Google Shape;39;p132"/>
          <p:cNvSpPr txBox="1">
            <a:spLocks noGrp="1"/>
          </p:cNvSpPr>
          <p:nvPr>
            <p:ph type="body" idx="2"/>
          </p:nvPr>
        </p:nvSpPr>
        <p:spPr>
          <a:xfrm>
            <a:off x="495300" y="2174875"/>
            <a:ext cx="4376870" cy="3951288"/>
          </a:xfrm>
          <a:prstGeom prst="rect">
            <a:avLst/>
          </a:prstGeom>
          <a:noFill/>
          <a:ln>
            <a:noFill/>
          </a:ln>
        </p:spPr>
        <p:txBody>
          <a:bodyPr spcFirstLastPara="1" wrap="square" lIns="91425" tIns="45700" rIns="91425" bIns="45700" anchor="t" anchorCtr="0"/>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0" name="Google Shape;40;p132"/>
          <p:cNvSpPr txBox="1">
            <a:spLocks noGrp="1"/>
          </p:cNvSpPr>
          <p:nvPr>
            <p:ph type="body" idx="3"/>
          </p:nvPr>
        </p:nvSpPr>
        <p:spPr>
          <a:xfrm>
            <a:off x="5032111" y="1535113"/>
            <a:ext cx="4378590" cy="639762"/>
          </a:xfrm>
          <a:prstGeom prst="rect">
            <a:avLst/>
          </a:prstGeom>
          <a:noFill/>
          <a:ln>
            <a:noFill/>
          </a:ln>
        </p:spPr>
        <p:txBody>
          <a:bodyPr spcFirstLastPara="1" wrap="square" lIns="91425" tIns="45700" rIns="91425" bIns="45700" anchor="b" anchorCtr="0"/>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1" name="Google Shape;41;p132"/>
          <p:cNvSpPr txBox="1">
            <a:spLocks noGrp="1"/>
          </p:cNvSpPr>
          <p:nvPr>
            <p:ph type="body" idx="4"/>
          </p:nvPr>
        </p:nvSpPr>
        <p:spPr>
          <a:xfrm>
            <a:off x="5032111" y="2174875"/>
            <a:ext cx="4378590" cy="3951288"/>
          </a:xfrm>
          <a:prstGeom prst="rect">
            <a:avLst/>
          </a:prstGeom>
          <a:noFill/>
          <a:ln>
            <a:noFill/>
          </a:ln>
        </p:spPr>
        <p:txBody>
          <a:bodyPr spcFirstLastPara="1" wrap="square" lIns="91425" tIns="45700" rIns="91425" bIns="45700" anchor="t" anchorCtr="0"/>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2" name="Google Shape;42;p132"/>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32"/>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32"/>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5"/>
        <p:cNvGrpSpPr/>
        <p:nvPr/>
      </p:nvGrpSpPr>
      <p:grpSpPr>
        <a:xfrm>
          <a:off x="0" y="0"/>
          <a:ext cx="0" cy="0"/>
          <a:chOff x="0" y="0"/>
          <a:chExt cx="0" cy="0"/>
        </a:xfrm>
      </p:grpSpPr>
      <p:sp>
        <p:nvSpPr>
          <p:cNvPr id="346" name="Google Shape;346;p173"/>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7" name="Google Shape;347;p173"/>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8" name="Google Shape;348;p173"/>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9" name="Google Shape;349;p173"/>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0"/>
        <p:cNvGrpSpPr/>
        <p:nvPr/>
      </p:nvGrpSpPr>
      <p:grpSpPr>
        <a:xfrm>
          <a:off x="0" y="0"/>
          <a:ext cx="0" cy="0"/>
          <a:chOff x="0" y="0"/>
          <a:chExt cx="0" cy="0"/>
        </a:xfrm>
      </p:grpSpPr>
      <p:sp>
        <p:nvSpPr>
          <p:cNvPr id="351" name="Google Shape;351;p174"/>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2" name="Google Shape;352;p174"/>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3" name="Google Shape;353;p174"/>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54"/>
        <p:cNvGrpSpPr/>
        <p:nvPr/>
      </p:nvGrpSpPr>
      <p:grpSpPr>
        <a:xfrm>
          <a:off x="0" y="0"/>
          <a:ext cx="0" cy="0"/>
          <a:chOff x="0" y="0"/>
          <a:chExt cx="0" cy="0"/>
        </a:xfrm>
      </p:grpSpPr>
      <p:sp>
        <p:nvSpPr>
          <p:cNvPr id="355" name="Google Shape;355;p175"/>
          <p:cNvSpPr txBox="1">
            <a:spLocks noGrp="1"/>
          </p:cNvSpPr>
          <p:nvPr>
            <p:ph type="title"/>
          </p:nvPr>
        </p:nvSpPr>
        <p:spPr>
          <a:xfrm>
            <a:off x="495300" y="273050"/>
            <a:ext cx="3259006" cy="1162050"/>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6" name="Google Shape;356;p175"/>
          <p:cNvSpPr txBox="1">
            <a:spLocks noGrp="1"/>
          </p:cNvSpPr>
          <p:nvPr>
            <p:ph type="body" idx="1"/>
          </p:nvPr>
        </p:nvSpPr>
        <p:spPr>
          <a:xfrm>
            <a:off x="3872971" y="273051"/>
            <a:ext cx="5537729" cy="5853113"/>
          </a:xfrm>
          <a:prstGeom prst="rect">
            <a:avLst/>
          </a:prstGeom>
          <a:noFill/>
          <a:ln>
            <a:noFill/>
          </a:ln>
        </p:spPr>
        <p:txBody>
          <a:bodyPr spcFirstLastPara="1" wrap="square" lIns="91425" tIns="45700" rIns="91425" bIns="45700" anchor="t" anchorCtr="0"/>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357" name="Google Shape;357;p175"/>
          <p:cNvSpPr txBox="1">
            <a:spLocks noGrp="1"/>
          </p:cNvSpPr>
          <p:nvPr>
            <p:ph type="body" idx="2"/>
          </p:nvPr>
        </p:nvSpPr>
        <p:spPr>
          <a:xfrm>
            <a:off x="495300" y="1435101"/>
            <a:ext cx="3259006" cy="4691063"/>
          </a:xfrm>
          <a:prstGeom prst="rect">
            <a:avLst/>
          </a:prstGeom>
          <a:noFill/>
          <a:ln>
            <a:noFill/>
          </a:ln>
        </p:spPr>
        <p:txBody>
          <a:bodyPr spcFirstLastPara="1" wrap="square" lIns="91425" tIns="45700" rIns="91425" bIns="45700" anchor="t" anchorCtr="0"/>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358" name="Google Shape;358;p175"/>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9" name="Google Shape;359;p175"/>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0" name="Google Shape;360;p175"/>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61"/>
        <p:cNvGrpSpPr/>
        <p:nvPr/>
      </p:nvGrpSpPr>
      <p:grpSpPr>
        <a:xfrm>
          <a:off x="0" y="0"/>
          <a:ext cx="0" cy="0"/>
          <a:chOff x="0" y="0"/>
          <a:chExt cx="0" cy="0"/>
        </a:xfrm>
      </p:grpSpPr>
      <p:sp>
        <p:nvSpPr>
          <p:cNvPr id="362" name="Google Shape;362;p176"/>
          <p:cNvSpPr txBox="1">
            <a:spLocks noGrp="1"/>
          </p:cNvSpPr>
          <p:nvPr>
            <p:ph type="title"/>
          </p:nvPr>
        </p:nvSpPr>
        <p:spPr>
          <a:xfrm>
            <a:off x="1941645" y="4800600"/>
            <a:ext cx="5943600" cy="566738"/>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3" name="Google Shape;363;p176"/>
          <p:cNvSpPr>
            <a:spLocks noGrp="1"/>
          </p:cNvSpPr>
          <p:nvPr>
            <p:ph type="pic" idx="2"/>
          </p:nvPr>
        </p:nvSpPr>
        <p:spPr>
          <a:xfrm>
            <a:off x="1941645" y="612775"/>
            <a:ext cx="5943600" cy="411480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64" name="Google Shape;364;p176"/>
          <p:cNvSpPr txBox="1">
            <a:spLocks noGrp="1"/>
          </p:cNvSpPr>
          <p:nvPr>
            <p:ph type="body" idx="1"/>
          </p:nvPr>
        </p:nvSpPr>
        <p:spPr>
          <a:xfrm>
            <a:off x="1941645" y="5367338"/>
            <a:ext cx="5943600" cy="804862"/>
          </a:xfrm>
          <a:prstGeom prst="rect">
            <a:avLst/>
          </a:prstGeom>
          <a:noFill/>
          <a:ln>
            <a:noFill/>
          </a:ln>
        </p:spPr>
        <p:txBody>
          <a:bodyPr spcFirstLastPara="1" wrap="square" lIns="91425" tIns="45700" rIns="91425" bIns="45700" anchor="t" anchorCtr="0"/>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365" name="Google Shape;365;p176"/>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6" name="Google Shape;366;p176"/>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7" name="Google Shape;367;p176"/>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68"/>
        <p:cNvGrpSpPr/>
        <p:nvPr/>
      </p:nvGrpSpPr>
      <p:grpSpPr>
        <a:xfrm>
          <a:off x="0" y="0"/>
          <a:ext cx="0" cy="0"/>
          <a:chOff x="0" y="0"/>
          <a:chExt cx="0" cy="0"/>
        </a:xfrm>
      </p:grpSpPr>
      <p:sp>
        <p:nvSpPr>
          <p:cNvPr id="369" name="Google Shape;369;p177"/>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0" name="Google Shape;370;p177"/>
          <p:cNvSpPr txBox="1">
            <a:spLocks noGrp="1"/>
          </p:cNvSpPr>
          <p:nvPr>
            <p:ph type="body" idx="1"/>
          </p:nvPr>
        </p:nvSpPr>
        <p:spPr>
          <a:xfrm rot="5400000">
            <a:off x="2690018" y="-594518"/>
            <a:ext cx="4525963" cy="8915400"/>
          </a:xfrm>
          <a:prstGeom prst="rect">
            <a:avLst/>
          </a:prstGeom>
          <a:noFill/>
          <a:ln>
            <a:noFill/>
          </a:ln>
        </p:spPr>
        <p:txBody>
          <a:bodyPr spcFirstLastPara="1" wrap="square" lIns="91425" tIns="45700" rIns="91425" bIns="45700" anchor="t" anchorCtr="0"/>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71" name="Google Shape;371;p177"/>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2" name="Google Shape;372;p177"/>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3" name="Google Shape;373;p177"/>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74"/>
        <p:cNvGrpSpPr/>
        <p:nvPr/>
      </p:nvGrpSpPr>
      <p:grpSpPr>
        <a:xfrm>
          <a:off x="0" y="0"/>
          <a:ext cx="0" cy="0"/>
          <a:chOff x="0" y="0"/>
          <a:chExt cx="0" cy="0"/>
        </a:xfrm>
      </p:grpSpPr>
      <p:sp>
        <p:nvSpPr>
          <p:cNvPr id="375" name="Google Shape;375;p178"/>
          <p:cNvSpPr txBox="1">
            <a:spLocks noGrp="1"/>
          </p:cNvSpPr>
          <p:nvPr>
            <p:ph type="title"/>
          </p:nvPr>
        </p:nvSpPr>
        <p:spPr>
          <a:xfrm rot="5400000">
            <a:off x="6061868" y="1993108"/>
            <a:ext cx="5851525" cy="2414588"/>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6" name="Google Shape;376;p178"/>
          <p:cNvSpPr txBox="1">
            <a:spLocks noGrp="1"/>
          </p:cNvSpPr>
          <p:nvPr>
            <p:ph type="body" idx="1"/>
          </p:nvPr>
        </p:nvSpPr>
        <p:spPr>
          <a:xfrm rot="5400000">
            <a:off x="1150144" y="-338930"/>
            <a:ext cx="5851525" cy="7078663"/>
          </a:xfrm>
          <a:prstGeom prst="rect">
            <a:avLst/>
          </a:prstGeom>
          <a:noFill/>
          <a:ln>
            <a:noFill/>
          </a:ln>
        </p:spPr>
        <p:txBody>
          <a:bodyPr spcFirstLastPara="1" wrap="square" lIns="91425" tIns="45700" rIns="91425" bIns="45700" anchor="t" anchorCtr="0"/>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77" name="Google Shape;377;p178"/>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8" name="Google Shape;378;p178"/>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9" name="Google Shape;379;p178"/>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86"/>
        <p:cNvGrpSpPr/>
        <p:nvPr/>
      </p:nvGrpSpPr>
      <p:grpSpPr>
        <a:xfrm>
          <a:off x="0" y="0"/>
          <a:ext cx="0" cy="0"/>
          <a:chOff x="0" y="0"/>
          <a:chExt cx="0" cy="0"/>
        </a:xfrm>
      </p:grpSpPr>
      <p:sp>
        <p:nvSpPr>
          <p:cNvPr id="387" name="Google Shape;387;p130"/>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8" name="Google Shape;388;p130"/>
          <p:cNvSpPr txBox="1">
            <a:spLocks noGrp="1"/>
          </p:cNvSpPr>
          <p:nvPr>
            <p:ph type="body" idx="1"/>
          </p:nvPr>
        </p:nvSpPr>
        <p:spPr>
          <a:xfrm>
            <a:off x="495300" y="1600201"/>
            <a:ext cx="8915400" cy="4525963"/>
          </a:xfrm>
          <a:prstGeom prst="rect">
            <a:avLst/>
          </a:prstGeom>
          <a:noFill/>
          <a:ln>
            <a:noFill/>
          </a:ln>
        </p:spPr>
        <p:txBody>
          <a:bodyPr spcFirstLastPara="1" wrap="square" lIns="91425" tIns="45700" rIns="91425" bIns="45700" anchor="t" anchorCtr="0"/>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89" name="Google Shape;389;p130"/>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0" name="Google Shape;390;p130"/>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1" name="Google Shape;391;p130"/>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92"/>
        <p:cNvGrpSpPr/>
        <p:nvPr/>
      </p:nvGrpSpPr>
      <p:grpSpPr>
        <a:xfrm>
          <a:off x="0" y="0"/>
          <a:ext cx="0" cy="0"/>
          <a:chOff x="0" y="0"/>
          <a:chExt cx="0" cy="0"/>
        </a:xfrm>
      </p:grpSpPr>
      <p:sp>
        <p:nvSpPr>
          <p:cNvPr id="393" name="Google Shape;393;p179"/>
          <p:cNvSpPr txBox="1">
            <a:spLocks noGrp="1"/>
          </p:cNvSpPr>
          <p:nvPr>
            <p:ph type="ctrTitle"/>
          </p:nvPr>
        </p:nvSpPr>
        <p:spPr>
          <a:xfrm>
            <a:off x="742950" y="2130426"/>
            <a:ext cx="8420100" cy="14700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4" name="Google Shape;394;p179"/>
          <p:cNvSpPr txBox="1">
            <a:spLocks noGrp="1"/>
          </p:cNvSpPr>
          <p:nvPr>
            <p:ph type="subTitle" idx="1"/>
          </p:nvPr>
        </p:nvSpPr>
        <p:spPr>
          <a:xfrm>
            <a:off x="1485900" y="3886200"/>
            <a:ext cx="6934200" cy="1752600"/>
          </a:xfrm>
          <a:prstGeom prst="rect">
            <a:avLst/>
          </a:prstGeom>
          <a:noFill/>
          <a:ln>
            <a:noFill/>
          </a:ln>
        </p:spPr>
        <p:txBody>
          <a:bodyPr spcFirstLastPara="1" wrap="square" lIns="91425" tIns="45700" rIns="91425" bIns="45700" anchor="t" anchorCtr="0"/>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395" name="Google Shape;395;p179"/>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6" name="Google Shape;396;p179"/>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7" name="Google Shape;397;p179"/>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8"/>
        <p:cNvGrpSpPr/>
        <p:nvPr/>
      </p:nvGrpSpPr>
      <p:grpSpPr>
        <a:xfrm>
          <a:off x="0" y="0"/>
          <a:ext cx="0" cy="0"/>
          <a:chOff x="0" y="0"/>
          <a:chExt cx="0" cy="0"/>
        </a:xfrm>
      </p:grpSpPr>
      <p:sp>
        <p:nvSpPr>
          <p:cNvPr id="399" name="Google Shape;399;p180"/>
          <p:cNvSpPr txBox="1">
            <a:spLocks noGrp="1"/>
          </p:cNvSpPr>
          <p:nvPr>
            <p:ph type="title"/>
          </p:nvPr>
        </p:nvSpPr>
        <p:spPr>
          <a:xfrm>
            <a:off x="782506" y="4406901"/>
            <a:ext cx="8420100" cy="1362075"/>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0" name="Google Shape;400;p180"/>
          <p:cNvSpPr txBox="1">
            <a:spLocks noGrp="1"/>
          </p:cNvSpPr>
          <p:nvPr>
            <p:ph type="body" idx="1"/>
          </p:nvPr>
        </p:nvSpPr>
        <p:spPr>
          <a:xfrm>
            <a:off x="782506" y="2906713"/>
            <a:ext cx="8420100" cy="1500187"/>
          </a:xfrm>
          <a:prstGeom prst="rect">
            <a:avLst/>
          </a:prstGeom>
          <a:noFill/>
          <a:ln>
            <a:noFill/>
          </a:ln>
        </p:spPr>
        <p:txBody>
          <a:bodyPr spcFirstLastPara="1" wrap="square" lIns="91425" tIns="45700" rIns="91425" bIns="45700" anchor="b" anchorCtr="0"/>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401" name="Google Shape;401;p180"/>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2" name="Google Shape;402;p180"/>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3" name="Google Shape;403;p180"/>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4"/>
        <p:cNvGrpSpPr/>
        <p:nvPr/>
      </p:nvGrpSpPr>
      <p:grpSpPr>
        <a:xfrm>
          <a:off x="0" y="0"/>
          <a:ext cx="0" cy="0"/>
          <a:chOff x="0" y="0"/>
          <a:chExt cx="0" cy="0"/>
        </a:xfrm>
      </p:grpSpPr>
      <p:sp>
        <p:nvSpPr>
          <p:cNvPr id="405" name="Google Shape;405;p181"/>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6" name="Google Shape;406;p181"/>
          <p:cNvSpPr txBox="1">
            <a:spLocks noGrp="1"/>
          </p:cNvSpPr>
          <p:nvPr>
            <p:ph type="body" idx="1"/>
          </p:nvPr>
        </p:nvSpPr>
        <p:spPr>
          <a:xfrm>
            <a:off x="536575" y="1600201"/>
            <a:ext cx="4746625" cy="4525963"/>
          </a:xfrm>
          <a:prstGeom prst="rect">
            <a:avLst/>
          </a:prstGeom>
          <a:noFill/>
          <a:ln>
            <a:noFill/>
          </a:ln>
        </p:spPr>
        <p:txBody>
          <a:bodyPr spcFirstLastPara="1" wrap="square" lIns="91425" tIns="45700" rIns="91425" bIns="45700" anchor="t" anchorCtr="0"/>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7" name="Google Shape;407;p181"/>
          <p:cNvSpPr txBox="1">
            <a:spLocks noGrp="1"/>
          </p:cNvSpPr>
          <p:nvPr>
            <p:ph type="body" idx="2"/>
          </p:nvPr>
        </p:nvSpPr>
        <p:spPr>
          <a:xfrm>
            <a:off x="5448300" y="1600201"/>
            <a:ext cx="4746625" cy="4525963"/>
          </a:xfrm>
          <a:prstGeom prst="rect">
            <a:avLst/>
          </a:prstGeom>
          <a:noFill/>
          <a:ln>
            <a:noFill/>
          </a:ln>
        </p:spPr>
        <p:txBody>
          <a:bodyPr spcFirstLastPara="1" wrap="square" lIns="91425" tIns="45700" rIns="91425" bIns="45700" anchor="t" anchorCtr="0"/>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8" name="Google Shape;408;p181"/>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9" name="Google Shape;409;p181"/>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0" name="Google Shape;410;p181"/>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33"/>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33"/>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33"/>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33"/>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1"/>
        <p:cNvGrpSpPr/>
        <p:nvPr/>
      </p:nvGrpSpPr>
      <p:grpSpPr>
        <a:xfrm>
          <a:off x="0" y="0"/>
          <a:ext cx="0" cy="0"/>
          <a:chOff x="0" y="0"/>
          <a:chExt cx="0" cy="0"/>
        </a:xfrm>
      </p:grpSpPr>
      <p:sp>
        <p:nvSpPr>
          <p:cNvPr id="412" name="Google Shape;412;p182"/>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3" name="Google Shape;413;p182"/>
          <p:cNvSpPr txBox="1">
            <a:spLocks noGrp="1"/>
          </p:cNvSpPr>
          <p:nvPr>
            <p:ph type="body" idx="1"/>
          </p:nvPr>
        </p:nvSpPr>
        <p:spPr>
          <a:xfrm>
            <a:off x="495300" y="1535113"/>
            <a:ext cx="4376870" cy="639762"/>
          </a:xfrm>
          <a:prstGeom prst="rect">
            <a:avLst/>
          </a:prstGeom>
          <a:noFill/>
          <a:ln>
            <a:noFill/>
          </a:ln>
        </p:spPr>
        <p:txBody>
          <a:bodyPr spcFirstLastPara="1" wrap="square" lIns="91425" tIns="45700" rIns="91425" bIns="45700" anchor="b" anchorCtr="0"/>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14" name="Google Shape;414;p182"/>
          <p:cNvSpPr txBox="1">
            <a:spLocks noGrp="1"/>
          </p:cNvSpPr>
          <p:nvPr>
            <p:ph type="body" idx="2"/>
          </p:nvPr>
        </p:nvSpPr>
        <p:spPr>
          <a:xfrm>
            <a:off x="495300" y="2174875"/>
            <a:ext cx="4376870" cy="3951288"/>
          </a:xfrm>
          <a:prstGeom prst="rect">
            <a:avLst/>
          </a:prstGeom>
          <a:noFill/>
          <a:ln>
            <a:noFill/>
          </a:ln>
        </p:spPr>
        <p:txBody>
          <a:bodyPr spcFirstLastPara="1" wrap="square" lIns="91425" tIns="45700" rIns="91425" bIns="45700" anchor="t" anchorCtr="0"/>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15" name="Google Shape;415;p182"/>
          <p:cNvSpPr txBox="1">
            <a:spLocks noGrp="1"/>
          </p:cNvSpPr>
          <p:nvPr>
            <p:ph type="body" idx="3"/>
          </p:nvPr>
        </p:nvSpPr>
        <p:spPr>
          <a:xfrm>
            <a:off x="5032111" y="1535113"/>
            <a:ext cx="4378590" cy="639762"/>
          </a:xfrm>
          <a:prstGeom prst="rect">
            <a:avLst/>
          </a:prstGeom>
          <a:noFill/>
          <a:ln>
            <a:noFill/>
          </a:ln>
        </p:spPr>
        <p:txBody>
          <a:bodyPr spcFirstLastPara="1" wrap="square" lIns="91425" tIns="45700" rIns="91425" bIns="45700" anchor="b" anchorCtr="0"/>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16" name="Google Shape;416;p182"/>
          <p:cNvSpPr txBox="1">
            <a:spLocks noGrp="1"/>
          </p:cNvSpPr>
          <p:nvPr>
            <p:ph type="body" idx="4"/>
          </p:nvPr>
        </p:nvSpPr>
        <p:spPr>
          <a:xfrm>
            <a:off x="5032111" y="2174875"/>
            <a:ext cx="4378590" cy="3951288"/>
          </a:xfrm>
          <a:prstGeom prst="rect">
            <a:avLst/>
          </a:prstGeom>
          <a:noFill/>
          <a:ln>
            <a:noFill/>
          </a:ln>
        </p:spPr>
        <p:txBody>
          <a:bodyPr spcFirstLastPara="1" wrap="square" lIns="91425" tIns="45700" rIns="91425" bIns="45700" anchor="t" anchorCtr="0"/>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17" name="Google Shape;417;p182"/>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8" name="Google Shape;418;p182"/>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9" name="Google Shape;419;p182"/>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0"/>
        <p:cNvGrpSpPr/>
        <p:nvPr/>
      </p:nvGrpSpPr>
      <p:grpSpPr>
        <a:xfrm>
          <a:off x="0" y="0"/>
          <a:ext cx="0" cy="0"/>
          <a:chOff x="0" y="0"/>
          <a:chExt cx="0" cy="0"/>
        </a:xfrm>
      </p:grpSpPr>
      <p:sp>
        <p:nvSpPr>
          <p:cNvPr id="421" name="Google Shape;421;p183"/>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2" name="Google Shape;422;p183"/>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3" name="Google Shape;423;p183"/>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4" name="Google Shape;424;p183"/>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25"/>
        <p:cNvGrpSpPr/>
        <p:nvPr/>
      </p:nvGrpSpPr>
      <p:grpSpPr>
        <a:xfrm>
          <a:off x="0" y="0"/>
          <a:ext cx="0" cy="0"/>
          <a:chOff x="0" y="0"/>
          <a:chExt cx="0" cy="0"/>
        </a:xfrm>
      </p:grpSpPr>
      <p:sp>
        <p:nvSpPr>
          <p:cNvPr id="426" name="Google Shape;426;p184"/>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7" name="Google Shape;427;p184"/>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8" name="Google Shape;428;p184"/>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29"/>
        <p:cNvGrpSpPr/>
        <p:nvPr/>
      </p:nvGrpSpPr>
      <p:grpSpPr>
        <a:xfrm>
          <a:off x="0" y="0"/>
          <a:ext cx="0" cy="0"/>
          <a:chOff x="0" y="0"/>
          <a:chExt cx="0" cy="0"/>
        </a:xfrm>
      </p:grpSpPr>
      <p:sp>
        <p:nvSpPr>
          <p:cNvPr id="430" name="Google Shape;430;p185"/>
          <p:cNvSpPr txBox="1">
            <a:spLocks noGrp="1"/>
          </p:cNvSpPr>
          <p:nvPr>
            <p:ph type="title"/>
          </p:nvPr>
        </p:nvSpPr>
        <p:spPr>
          <a:xfrm>
            <a:off x="495300" y="273050"/>
            <a:ext cx="3259006" cy="1162050"/>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1" name="Google Shape;431;p185"/>
          <p:cNvSpPr txBox="1">
            <a:spLocks noGrp="1"/>
          </p:cNvSpPr>
          <p:nvPr>
            <p:ph type="body" idx="1"/>
          </p:nvPr>
        </p:nvSpPr>
        <p:spPr>
          <a:xfrm>
            <a:off x="3872971" y="273051"/>
            <a:ext cx="5537729" cy="5853113"/>
          </a:xfrm>
          <a:prstGeom prst="rect">
            <a:avLst/>
          </a:prstGeom>
          <a:noFill/>
          <a:ln>
            <a:noFill/>
          </a:ln>
        </p:spPr>
        <p:txBody>
          <a:bodyPr spcFirstLastPara="1" wrap="square" lIns="91425" tIns="45700" rIns="91425" bIns="45700" anchor="t" anchorCtr="0"/>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432" name="Google Shape;432;p185"/>
          <p:cNvSpPr txBox="1">
            <a:spLocks noGrp="1"/>
          </p:cNvSpPr>
          <p:nvPr>
            <p:ph type="body" idx="2"/>
          </p:nvPr>
        </p:nvSpPr>
        <p:spPr>
          <a:xfrm>
            <a:off x="495300" y="1435101"/>
            <a:ext cx="3259006" cy="4691063"/>
          </a:xfrm>
          <a:prstGeom prst="rect">
            <a:avLst/>
          </a:prstGeom>
          <a:noFill/>
          <a:ln>
            <a:noFill/>
          </a:ln>
        </p:spPr>
        <p:txBody>
          <a:bodyPr spcFirstLastPara="1" wrap="square" lIns="91425" tIns="45700" rIns="91425" bIns="45700" anchor="t" anchorCtr="0"/>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433" name="Google Shape;433;p185"/>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4" name="Google Shape;434;p185"/>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5" name="Google Shape;435;p185"/>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36"/>
        <p:cNvGrpSpPr/>
        <p:nvPr/>
      </p:nvGrpSpPr>
      <p:grpSpPr>
        <a:xfrm>
          <a:off x="0" y="0"/>
          <a:ext cx="0" cy="0"/>
          <a:chOff x="0" y="0"/>
          <a:chExt cx="0" cy="0"/>
        </a:xfrm>
      </p:grpSpPr>
      <p:sp>
        <p:nvSpPr>
          <p:cNvPr id="437" name="Google Shape;437;p186"/>
          <p:cNvSpPr txBox="1">
            <a:spLocks noGrp="1"/>
          </p:cNvSpPr>
          <p:nvPr>
            <p:ph type="title"/>
          </p:nvPr>
        </p:nvSpPr>
        <p:spPr>
          <a:xfrm>
            <a:off x="1941645" y="4800600"/>
            <a:ext cx="5943600" cy="566738"/>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8" name="Google Shape;438;p186"/>
          <p:cNvSpPr>
            <a:spLocks noGrp="1"/>
          </p:cNvSpPr>
          <p:nvPr>
            <p:ph type="pic" idx="2"/>
          </p:nvPr>
        </p:nvSpPr>
        <p:spPr>
          <a:xfrm>
            <a:off x="1941645" y="612775"/>
            <a:ext cx="5943600" cy="411480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39" name="Google Shape;439;p186"/>
          <p:cNvSpPr txBox="1">
            <a:spLocks noGrp="1"/>
          </p:cNvSpPr>
          <p:nvPr>
            <p:ph type="body" idx="1"/>
          </p:nvPr>
        </p:nvSpPr>
        <p:spPr>
          <a:xfrm>
            <a:off x="1941645" y="5367338"/>
            <a:ext cx="5943600" cy="804862"/>
          </a:xfrm>
          <a:prstGeom prst="rect">
            <a:avLst/>
          </a:prstGeom>
          <a:noFill/>
          <a:ln>
            <a:noFill/>
          </a:ln>
        </p:spPr>
        <p:txBody>
          <a:bodyPr spcFirstLastPara="1" wrap="square" lIns="91425" tIns="45700" rIns="91425" bIns="45700" anchor="t" anchorCtr="0"/>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440" name="Google Shape;440;p186"/>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1" name="Google Shape;441;p186"/>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2" name="Google Shape;442;p186"/>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43"/>
        <p:cNvGrpSpPr/>
        <p:nvPr/>
      </p:nvGrpSpPr>
      <p:grpSpPr>
        <a:xfrm>
          <a:off x="0" y="0"/>
          <a:ext cx="0" cy="0"/>
          <a:chOff x="0" y="0"/>
          <a:chExt cx="0" cy="0"/>
        </a:xfrm>
      </p:grpSpPr>
      <p:sp>
        <p:nvSpPr>
          <p:cNvPr id="444" name="Google Shape;444;p187"/>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5" name="Google Shape;445;p187"/>
          <p:cNvSpPr txBox="1">
            <a:spLocks noGrp="1"/>
          </p:cNvSpPr>
          <p:nvPr>
            <p:ph type="body" idx="1"/>
          </p:nvPr>
        </p:nvSpPr>
        <p:spPr>
          <a:xfrm rot="5400000">
            <a:off x="2690018" y="-594518"/>
            <a:ext cx="4525963" cy="8915400"/>
          </a:xfrm>
          <a:prstGeom prst="rect">
            <a:avLst/>
          </a:prstGeom>
          <a:noFill/>
          <a:ln>
            <a:noFill/>
          </a:ln>
        </p:spPr>
        <p:txBody>
          <a:bodyPr spcFirstLastPara="1" wrap="square" lIns="91425" tIns="45700" rIns="91425" bIns="45700" anchor="t" anchorCtr="0"/>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46" name="Google Shape;446;p187"/>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7" name="Google Shape;447;p187"/>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8" name="Google Shape;448;p187"/>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49"/>
        <p:cNvGrpSpPr/>
        <p:nvPr/>
      </p:nvGrpSpPr>
      <p:grpSpPr>
        <a:xfrm>
          <a:off x="0" y="0"/>
          <a:ext cx="0" cy="0"/>
          <a:chOff x="0" y="0"/>
          <a:chExt cx="0" cy="0"/>
        </a:xfrm>
      </p:grpSpPr>
      <p:sp>
        <p:nvSpPr>
          <p:cNvPr id="450" name="Google Shape;450;p188"/>
          <p:cNvSpPr txBox="1">
            <a:spLocks noGrp="1"/>
          </p:cNvSpPr>
          <p:nvPr>
            <p:ph type="title"/>
          </p:nvPr>
        </p:nvSpPr>
        <p:spPr>
          <a:xfrm rot="5400000">
            <a:off x="6061868" y="1993108"/>
            <a:ext cx="5851525" cy="2414588"/>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1" name="Google Shape;451;p188"/>
          <p:cNvSpPr txBox="1">
            <a:spLocks noGrp="1"/>
          </p:cNvSpPr>
          <p:nvPr>
            <p:ph type="body" idx="1"/>
          </p:nvPr>
        </p:nvSpPr>
        <p:spPr>
          <a:xfrm rot="5400000">
            <a:off x="1150144" y="-338930"/>
            <a:ext cx="5851525" cy="7078663"/>
          </a:xfrm>
          <a:prstGeom prst="rect">
            <a:avLst/>
          </a:prstGeom>
          <a:noFill/>
          <a:ln>
            <a:noFill/>
          </a:ln>
        </p:spPr>
        <p:txBody>
          <a:bodyPr spcFirstLastPara="1" wrap="square" lIns="91425" tIns="45700" rIns="91425" bIns="45700" anchor="t" anchorCtr="0"/>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52" name="Google Shape;452;p188"/>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3" name="Google Shape;453;p188"/>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4" name="Google Shape;454;p188"/>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34"/>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34"/>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34"/>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35"/>
          <p:cNvSpPr txBox="1">
            <a:spLocks noGrp="1"/>
          </p:cNvSpPr>
          <p:nvPr>
            <p:ph type="title"/>
          </p:nvPr>
        </p:nvSpPr>
        <p:spPr>
          <a:xfrm>
            <a:off x="495300" y="273050"/>
            <a:ext cx="3259006" cy="1162050"/>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35"/>
          <p:cNvSpPr txBox="1">
            <a:spLocks noGrp="1"/>
          </p:cNvSpPr>
          <p:nvPr>
            <p:ph type="body" idx="1"/>
          </p:nvPr>
        </p:nvSpPr>
        <p:spPr>
          <a:xfrm>
            <a:off x="3872971" y="273051"/>
            <a:ext cx="5537729" cy="5853113"/>
          </a:xfrm>
          <a:prstGeom prst="rect">
            <a:avLst/>
          </a:prstGeom>
          <a:noFill/>
          <a:ln>
            <a:noFill/>
          </a:ln>
        </p:spPr>
        <p:txBody>
          <a:bodyPr spcFirstLastPara="1" wrap="square" lIns="91425" tIns="45700" rIns="91425" bIns="45700" anchor="t" anchorCtr="0"/>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135"/>
          <p:cNvSpPr txBox="1">
            <a:spLocks noGrp="1"/>
          </p:cNvSpPr>
          <p:nvPr>
            <p:ph type="body" idx="2"/>
          </p:nvPr>
        </p:nvSpPr>
        <p:spPr>
          <a:xfrm>
            <a:off x="495300" y="1435101"/>
            <a:ext cx="3259006" cy="4691063"/>
          </a:xfrm>
          <a:prstGeom prst="rect">
            <a:avLst/>
          </a:prstGeom>
          <a:noFill/>
          <a:ln>
            <a:noFill/>
          </a:ln>
        </p:spPr>
        <p:txBody>
          <a:bodyPr spcFirstLastPara="1" wrap="square" lIns="91425" tIns="45700" rIns="91425" bIns="45700" anchor="t" anchorCtr="0"/>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135"/>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35"/>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35"/>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36"/>
          <p:cNvSpPr txBox="1">
            <a:spLocks noGrp="1"/>
          </p:cNvSpPr>
          <p:nvPr>
            <p:ph type="title"/>
          </p:nvPr>
        </p:nvSpPr>
        <p:spPr>
          <a:xfrm>
            <a:off x="1941645" y="4800600"/>
            <a:ext cx="5943600" cy="566738"/>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36"/>
          <p:cNvSpPr>
            <a:spLocks noGrp="1"/>
          </p:cNvSpPr>
          <p:nvPr>
            <p:ph type="pic" idx="2"/>
          </p:nvPr>
        </p:nvSpPr>
        <p:spPr>
          <a:xfrm>
            <a:off x="1941645" y="612775"/>
            <a:ext cx="5943600" cy="411480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36"/>
          <p:cNvSpPr txBox="1">
            <a:spLocks noGrp="1"/>
          </p:cNvSpPr>
          <p:nvPr>
            <p:ph type="body" idx="1"/>
          </p:nvPr>
        </p:nvSpPr>
        <p:spPr>
          <a:xfrm>
            <a:off x="1941645" y="5367338"/>
            <a:ext cx="5943600" cy="804862"/>
          </a:xfrm>
          <a:prstGeom prst="rect">
            <a:avLst/>
          </a:prstGeom>
          <a:noFill/>
          <a:ln>
            <a:noFill/>
          </a:ln>
        </p:spPr>
        <p:txBody>
          <a:bodyPr spcFirstLastPara="1" wrap="square" lIns="91425" tIns="45700" rIns="91425" bIns="45700" anchor="t" anchorCtr="0"/>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136"/>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36"/>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36"/>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17"/>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17"/>
          <p:cNvSpPr txBox="1">
            <a:spLocks noGrp="1"/>
          </p:cNvSpPr>
          <p:nvPr>
            <p:ph type="body" idx="1"/>
          </p:nvPr>
        </p:nvSpPr>
        <p:spPr>
          <a:xfrm>
            <a:off x="495300" y="1600201"/>
            <a:ext cx="8915400" cy="4525963"/>
          </a:xfrm>
          <a:prstGeom prst="rect">
            <a:avLst/>
          </a:prstGeom>
          <a:noFill/>
          <a:ln>
            <a:noFill/>
          </a:ln>
        </p:spPr>
        <p:txBody>
          <a:bodyPr spcFirstLastPara="1" wrap="square" lIns="91425" tIns="45700" rIns="91425" bIns="45700"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17"/>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17"/>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17"/>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1" name="Google Shape;81;p121"/>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2" name="Google Shape;82;p121"/>
          <p:cNvSpPr txBox="1">
            <a:spLocks noGrp="1"/>
          </p:cNvSpPr>
          <p:nvPr>
            <p:ph type="body" idx="1"/>
          </p:nvPr>
        </p:nvSpPr>
        <p:spPr>
          <a:xfrm>
            <a:off x="495300" y="1600201"/>
            <a:ext cx="8915400" cy="4525963"/>
          </a:xfrm>
          <a:prstGeom prst="rect">
            <a:avLst/>
          </a:prstGeom>
          <a:noFill/>
          <a:ln>
            <a:noFill/>
          </a:ln>
        </p:spPr>
        <p:txBody>
          <a:bodyPr spcFirstLastPara="1" wrap="square" lIns="91425" tIns="45700" rIns="91425" bIns="45700"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3" name="Google Shape;83;p121"/>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121"/>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p121"/>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5"/>
        <p:cNvGrpSpPr/>
        <p:nvPr/>
      </p:nvGrpSpPr>
      <p:grpSpPr>
        <a:xfrm>
          <a:off x="0" y="0"/>
          <a:ext cx="0" cy="0"/>
          <a:chOff x="0" y="0"/>
          <a:chExt cx="0" cy="0"/>
        </a:xfrm>
      </p:grpSpPr>
      <p:sp>
        <p:nvSpPr>
          <p:cNvPr id="156" name="Google Shape;156;p123"/>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7" name="Google Shape;157;p123"/>
          <p:cNvSpPr txBox="1">
            <a:spLocks noGrp="1"/>
          </p:cNvSpPr>
          <p:nvPr>
            <p:ph type="body" idx="1"/>
          </p:nvPr>
        </p:nvSpPr>
        <p:spPr>
          <a:xfrm>
            <a:off x="495300" y="1600201"/>
            <a:ext cx="8915400" cy="4525963"/>
          </a:xfrm>
          <a:prstGeom prst="rect">
            <a:avLst/>
          </a:prstGeom>
          <a:noFill/>
          <a:ln>
            <a:noFill/>
          </a:ln>
        </p:spPr>
        <p:txBody>
          <a:bodyPr spcFirstLastPara="1" wrap="square" lIns="91425" tIns="45700" rIns="91425" bIns="45700"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8" name="Google Shape;158;p123"/>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9" name="Google Shape;159;p123"/>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0" name="Google Shape;160;p123"/>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0"/>
        <p:cNvGrpSpPr/>
        <p:nvPr/>
      </p:nvGrpSpPr>
      <p:grpSpPr>
        <a:xfrm>
          <a:off x="0" y="0"/>
          <a:ext cx="0" cy="0"/>
          <a:chOff x="0" y="0"/>
          <a:chExt cx="0" cy="0"/>
        </a:xfrm>
      </p:grpSpPr>
      <p:sp>
        <p:nvSpPr>
          <p:cNvPr id="231" name="Google Shape;231;p125"/>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2" name="Google Shape;232;p125"/>
          <p:cNvSpPr txBox="1">
            <a:spLocks noGrp="1"/>
          </p:cNvSpPr>
          <p:nvPr>
            <p:ph type="body" idx="1"/>
          </p:nvPr>
        </p:nvSpPr>
        <p:spPr>
          <a:xfrm>
            <a:off x="495300" y="1600201"/>
            <a:ext cx="8915400" cy="4525963"/>
          </a:xfrm>
          <a:prstGeom prst="rect">
            <a:avLst/>
          </a:prstGeom>
          <a:noFill/>
          <a:ln>
            <a:noFill/>
          </a:ln>
        </p:spPr>
        <p:txBody>
          <a:bodyPr spcFirstLastPara="1" wrap="square" lIns="91425" tIns="45700" rIns="91425" bIns="45700"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3" name="Google Shape;233;p125"/>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34" name="Google Shape;234;p125"/>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35" name="Google Shape;235;p125"/>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5"/>
        <p:cNvGrpSpPr/>
        <p:nvPr/>
      </p:nvGrpSpPr>
      <p:grpSpPr>
        <a:xfrm>
          <a:off x="0" y="0"/>
          <a:ext cx="0" cy="0"/>
          <a:chOff x="0" y="0"/>
          <a:chExt cx="0" cy="0"/>
        </a:xfrm>
      </p:grpSpPr>
      <p:sp>
        <p:nvSpPr>
          <p:cNvPr id="306" name="Google Shape;306;p127"/>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07" name="Google Shape;307;p127"/>
          <p:cNvSpPr txBox="1">
            <a:spLocks noGrp="1"/>
          </p:cNvSpPr>
          <p:nvPr>
            <p:ph type="body" idx="1"/>
          </p:nvPr>
        </p:nvSpPr>
        <p:spPr>
          <a:xfrm>
            <a:off x="495300" y="1600201"/>
            <a:ext cx="8915400" cy="4525963"/>
          </a:xfrm>
          <a:prstGeom prst="rect">
            <a:avLst/>
          </a:prstGeom>
          <a:noFill/>
          <a:ln>
            <a:noFill/>
          </a:ln>
        </p:spPr>
        <p:txBody>
          <a:bodyPr spcFirstLastPara="1" wrap="square" lIns="91425" tIns="45700" rIns="91425" bIns="45700"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8" name="Google Shape;308;p127"/>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09" name="Google Shape;309;p127"/>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10" name="Google Shape;310;p127"/>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0"/>
        <p:cNvGrpSpPr/>
        <p:nvPr/>
      </p:nvGrpSpPr>
      <p:grpSpPr>
        <a:xfrm>
          <a:off x="0" y="0"/>
          <a:ext cx="0" cy="0"/>
          <a:chOff x="0" y="0"/>
          <a:chExt cx="0" cy="0"/>
        </a:xfrm>
      </p:grpSpPr>
      <p:sp>
        <p:nvSpPr>
          <p:cNvPr id="381" name="Google Shape;381;p129"/>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82" name="Google Shape;382;p129"/>
          <p:cNvSpPr txBox="1">
            <a:spLocks noGrp="1"/>
          </p:cNvSpPr>
          <p:nvPr>
            <p:ph type="body" idx="1"/>
          </p:nvPr>
        </p:nvSpPr>
        <p:spPr>
          <a:xfrm>
            <a:off x="495300" y="1600201"/>
            <a:ext cx="8915400" cy="4525963"/>
          </a:xfrm>
          <a:prstGeom prst="rect">
            <a:avLst/>
          </a:prstGeom>
          <a:noFill/>
          <a:ln>
            <a:noFill/>
          </a:ln>
        </p:spPr>
        <p:txBody>
          <a:bodyPr spcFirstLastPara="1" wrap="square" lIns="91425" tIns="45700" rIns="91425" bIns="45700"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83" name="Google Shape;383;p129"/>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84" name="Google Shape;384;p129"/>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85" name="Google Shape;385;p129"/>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0.xml"/><Relationship Id="rId1" Type="http://schemas.openxmlformats.org/officeDocument/2006/relationships/slideLayout" Target="../slideLayouts/slideLayout56.xml"/></Relationships>
</file>

<file path=ppt/slides/_rels/slide1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1.xml"/><Relationship Id="rId1" Type="http://schemas.openxmlformats.org/officeDocument/2006/relationships/slideLayout" Target="../slideLayouts/slideLayout56.xml"/></Relationships>
</file>

<file path=ppt/slides/_rels/slide1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2.xml"/><Relationship Id="rId1" Type="http://schemas.openxmlformats.org/officeDocument/2006/relationships/slideLayout" Target="../slideLayouts/slideLayout56.xml"/></Relationships>
</file>

<file path=ppt/slides/_rels/slide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3.xml"/><Relationship Id="rId1" Type="http://schemas.openxmlformats.org/officeDocument/2006/relationships/slideLayout" Target="../slideLayouts/slideLayout56.xml"/></Relationships>
</file>

<file path=ppt/slides/_rels/slide10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4.xml"/><Relationship Id="rId1" Type="http://schemas.openxmlformats.org/officeDocument/2006/relationships/slideLayout" Target="../slideLayouts/slideLayout56.xml"/></Relationships>
</file>

<file path=ppt/slides/_rels/slide10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5.xml"/><Relationship Id="rId1" Type="http://schemas.openxmlformats.org/officeDocument/2006/relationships/slideLayout" Target="../slideLayouts/slideLayout56.xml"/></Relationships>
</file>

<file path=ppt/slides/_rels/slide1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6.xml"/><Relationship Id="rId1" Type="http://schemas.openxmlformats.org/officeDocument/2006/relationships/slideLayout" Target="../slideLayouts/slideLayout56.xml"/></Relationships>
</file>

<file path=ppt/slides/_rels/slide1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7.xml"/><Relationship Id="rId1" Type="http://schemas.openxmlformats.org/officeDocument/2006/relationships/slideLayout" Target="../slideLayouts/slideLayout56.xml"/></Relationships>
</file>

<file path=ppt/slides/_rels/slide10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8.xml"/><Relationship Id="rId1" Type="http://schemas.openxmlformats.org/officeDocument/2006/relationships/slideLayout" Target="../slideLayouts/slideLayout56.xml"/></Relationships>
</file>

<file path=ppt/slides/_rels/slide10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9.xml"/><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0.xml"/><Relationship Id="rId1" Type="http://schemas.openxmlformats.org/officeDocument/2006/relationships/slideLayout" Target="../slideLayouts/slideLayout56.xml"/></Relationships>
</file>

<file path=ppt/slides/_rels/slide1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1.xml"/><Relationship Id="rId1" Type="http://schemas.openxmlformats.org/officeDocument/2006/relationships/slideLayout" Target="../slideLayouts/slideLayout56.xml"/></Relationships>
</file>

<file path=ppt/slides/_rels/slide1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2.xml"/><Relationship Id="rId1" Type="http://schemas.openxmlformats.org/officeDocument/2006/relationships/slideLayout" Target="../slideLayouts/slideLayout56.xml"/></Relationships>
</file>

<file path=ppt/slides/_rels/slide1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3.xml"/><Relationship Id="rId1" Type="http://schemas.openxmlformats.org/officeDocument/2006/relationships/slideLayout" Target="../slideLayouts/slideLayout56.xml"/></Relationships>
</file>

<file path=ppt/slides/_rels/slide1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4.xml"/><Relationship Id="rId1" Type="http://schemas.openxmlformats.org/officeDocument/2006/relationships/slideLayout" Target="../slideLayouts/slideLayout56.xml"/></Relationships>
</file>

<file path=ppt/slides/_rels/slide1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5.xml"/><Relationship Id="rId1" Type="http://schemas.openxmlformats.org/officeDocument/2006/relationships/slideLayout" Target="../slideLayouts/slideLayout56.xml"/></Relationships>
</file>

<file path=ppt/slides/_rels/slide1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6.xml"/><Relationship Id="rId1" Type="http://schemas.openxmlformats.org/officeDocument/2006/relationships/slideLayout" Target="../slideLayouts/slideLayout56.xml"/></Relationships>
</file>

<file path=ppt/slides/_rels/slide1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7.xml"/><Relationship Id="rId1" Type="http://schemas.openxmlformats.org/officeDocument/2006/relationships/slideLayout" Target="../slideLayouts/slideLayout56.xml"/></Relationships>
</file>

<file path=ppt/slides/_rels/slide1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8.xml"/><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6.xml"/><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1.xml"/><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34.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4.xml"/><Relationship Id="rId1" Type="http://schemas.openxmlformats.org/officeDocument/2006/relationships/slideLayout" Target="../slideLayouts/slideLayout45.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1.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6.xml"/><Relationship Id="rId1" Type="http://schemas.openxmlformats.org/officeDocument/2006/relationships/slideLayout" Target="../slideLayouts/slideLayout45.xml"/></Relationships>
</file>

<file path=ppt/slides/_rels/slide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9.xml"/><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58"/>
        <p:cNvGrpSpPr/>
        <p:nvPr/>
      </p:nvGrpSpPr>
      <p:grpSpPr>
        <a:xfrm>
          <a:off x="0" y="0"/>
          <a:ext cx="0" cy="0"/>
          <a:chOff x="0" y="0"/>
          <a:chExt cx="0" cy="0"/>
        </a:xfrm>
      </p:grpSpPr>
      <p:sp>
        <p:nvSpPr>
          <p:cNvPr id="459" name="Google Shape;459;p1"/>
          <p:cNvSpPr txBox="1"/>
          <p:nvPr/>
        </p:nvSpPr>
        <p:spPr>
          <a:xfrm>
            <a:off x="3502004" y="5103674"/>
            <a:ext cx="5883365" cy="175432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en-US" sz="5400" b="1" i="0" u="none" strike="noStrike" cap="none">
                <a:solidFill>
                  <a:schemeClr val="dk1"/>
                </a:solidFill>
                <a:latin typeface="Arial"/>
                <a:ea typeface="Arial"/>
                <a:cs typeface="Arial"/>
                <a:sym typeface="Arial"/>
              </a:rPr>
              <a:t>STEMM Student Challenge 2019</a:t>
            </a:r>
            <a:endParaRPr sz="5400" b="0" i="0" u="none" strike="noStrike" cap="none">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11"/>
        <p:cNvGrpSpPr/>
        <p:nvPr/>
      </p:nvGrpSpPr>
      <p:grpSpPr>
        <a:xfrm>
          <a:off x="0" y="0"/>
          <a:ext cx="0" cy="0"/>
          <a:chOff x="0" y="0"/>
          <a:chExt cx="0" cy="0"/>
        </a:xfrm>
      </p:grpSpPr>
      <p:sp>
        <p:nvSpPr>
          <p:cNvPr id="512" name="Google Shape;512;p10"/>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Q8</a:t>
            </a:r>
            <a:endParaRPr sz="4000" b="1">
              <a:solidFill>
                <a:srgbClr val="0092D2"/>
              </a:solidFill>
              <a:latin typeface="Arial"/>
              <a:ea typeface="Arial"/>
              <a:cs typeface="Arial"/>
              <a:sym typeface="Arial"/>
            </a:endParaRPr>
          </a:p>
        </p:txBody>
      </p:sp>
      <p:sp>
        <p:nvSpPr>
          <p:cNvPr id="513" name="Google Shape;513;p10"/>
          <p:cNvSpPr txBox="1">
            <a:spLocks noGrp="1"/>
          </p:cNvSpPr>
          <p:nvPr>
            <p:ph type="body" idx="1"/>
          </p:nvPr>
        </p:nvSpPr>
        <p:spPr>
          <a:xfrm>
            <a:off x="495300" y="1600200"/>
            <a:ext cx="4299600" cy="3763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Who is this internationally famous scientist?</a:t>
            </a:r>
            <a:endParaRPr sz="4000">
              <a:latin typeface="Arial"/>
              <a:ea typeface="Arial"/>
              <a:cs typeface="Arial"/>
              <a:sym typeface="Arial"/>
            </a:endParaRPr>
          </a:p>
        </p:txBody>
      </p:sp>
      <p:pic>
        <p:nvPicPr>
          <p:cNvPr id="514" name="Google Shape;514;p10" descr="This photo shows Jane Goodall, a scientist famous for her studies of chimpanzees in Tanzania. She is holding a monkey toy while smiling at the camera."/>
          <p:cNvPicPr preferRelativeResize="0"/>
          <p:nvPr/>
        </p:nvPicPr>
        <p:blipFill rotWithShape="1">
          <a:blip r:embed="rId4">
            <a:alphaModFix/>
          </a:blip>
          <a:srcRect/>
          <a:stretch/>
        </p:blipFill>
        <p:spPr>
          <a:xfrm>
            <a:off x="4794900" y="605555"/>
            <a:ext cx="3762175" cy="5016250"/>
          </a:xfrm>
          <a:prstGeom prst="rect">
            <a:avLst/>
          </a:prstGeom>
          <a:noFill/>
          <a:ln>
            <a:noFill/>
          </a:ln>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55"/>
        <p:cNvGrpSpPr/>
        <p:nvPr/>
      </p:nvGrpSpPr>
      <p:grpSpPr>
        <a:xfrm>
          <a:off x="0" y="0"/>
          <a:ext cx="0" cy="0"/>
          <a:chOff x="0" y="0"/>
          <a:chExt cx="0" cy="0"/>
        </a:xfrm>
      </p:grpSpPr>
      <p:sp>
        <p:nvSpPr>
          <p:cNvPr id="1056" name="Google Shape;1056;p98"/>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Answer</a:t>
            </a:r>
            <a:endParaRPr sz="4000" b="1">
              <a:solidFill>
                <a:srgbClr val="0092D2"/>
              </a:solidFill>
              <a:latin typeface="Arial"/>
              <a:ea typeface="Arial"/>
              <a:cs typeface="Arial"/>
              <a:sym typeface="Arial"/>
            </a:endParaRPr>
          </a:p>
        </p:txBody>
      </p:sp>
      <p:sp>
        <p:nvSpPr>
          <p:cNvPr id="1057" name="Google Shape;1057;p98"/>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400"/>
              <a:buNone/>
            </a:pPr>
            <a:r>
              <a:rPr lang="en-US" sz="4400"/>
              <a:t>Bronze</a:t>
            </a:r>
            <a:endParaRPr sz="4000">
              <a:latin typeface="Arial"/>
              <a:ea typeface="Arial"/>
              <a:cs typeface="Arial"/>
              <a:sym typeface="Arial"/>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61"/>
        <p:cNvGrpSpPr/>
        <p:nvPr/>
      </p:nvGrpSpPr>
      <p:grpSpPr>
        <a:xfrm>
          <a:off x="0" y="0"/>
          <a:ext cx="0" cy="0"/>
          <a:chOff x="0" y="0"/>
          <a:chExt cx="0" cy="0"/>
        </a:xfrm>
      </p:grpSpPr>
      <p:sp>
        <p:nvSpPr>
          <p:cNvPr id="1062" name="Google Shape;1062;p99"/>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Question</a:t>
            </a:r>
            <a:endParaRPr sz="4000" b="1">
              <a:solidFill>
                <a:srgbClr val="0092D2"/>
              </a:solidFill>
              <a:latin typeface="Arial"/>
              <a:ea typeface="Arial"/>
              <a:cs typeface="Arial"/>
              <a:sym typeface="Arial"/>
            </a:endParaRPr>
          </a:p>
        </p:txBody>
      </p:sp>
      <p:sp>
        <p:nvSpPr>
          <p:cNvPr id="1063" name="Google Shape;1063;p99"/>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Of the original six space shuttles, which one never flew a mission in space?</a:t>
            </a:r>
            <a:endParaRPr sz="4000">
              <a:latin typeface="Arial"/>
              <a:ea typeface="Arial"/>
              <a:cs typeface="Arial"/>
              <a:sym typeface="Arial"/>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67"/>
        <p:cNvGrpSpPr/>
        <p:nvPr/>
      </p:nvGrpSpPr>
      <p:grpSpPr>
        <a:xfrm>
          <a:off x="0" y="0"/>
          <a:ext cx="0" cy="0"/>
          <a:chOff x="0" y="0"/>
          <a:chExt cx="0" cy="0"/>
        </a:xfrm>
      </p:grpSpPr>
      <p:sp>
        <p:nvSpPr>
          <p:cNvPr id="1068" name="Google Shape;1068;p100"/>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Answer</a:t>
            </a:r>
            <a:endParaRPr sz="4000" b="1">
              <a:solidFill>
                <a:srgbClr val="0092D2"/>
              </a:solidFill>
              <a:latin typeface="Arial"/>
              <a:ea typeface="Arial"/>
              <a:cs typeface="Arial"/>
              <a:sym typeface="Arial"/>
            </a:endParaRPr>
          </a:p>
        </p:txBody>
      </p:sp>
      <p:sp>
        <p:nvSpPr>
          <p:cNvPr id="1069" name="Google Shape;1069;p100"/>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400"/>
              <a:buNone/>
            </a:pPr>
            <a:r>
              <a:rPr lang="en-US" sz="4400"/>
              <a:t>Enterprise</a:t>
            </a:r>
            <a:endParaRPr sz="4000">
              <a:latin typeface="Arial"/>
              <a:ea typeface="Arial"/>
              <a:cs typeface="Arial"/>
              <a:sym typeface="Arial"/>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73"/>
        <p:cNvGrpSpPr/>
        <p:nvPr/>
      </p:nvGrpSpPr>
      <p:grpSpPr>
        <a:xfrm>
          <a:off x="0" y="0"/>
          <a:ext cx="0" cy="0"/>
          <a:chOff x="0" y="0"/>
          <a:chExt cx="0" cy="0"/>
        </a:xfrm>
      </p:grpSpPr>
      <p:sp>
        <p:nvSpPr>
          <p:cNvPr id="1074" name="Google Shape;1074;p101"/>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Question</a:t>
            </a:r>
            <a:endParaRPr sz="4000" b="1">
              <a:solidFill>
                <a:srgbClr val="0092D2"/>
              </a:solidFill>
              <a:latin typeface="Arial"/>
              <a:ea typeface="Arial"/>
              <a:cs typeface="Arial"/>
              <a:sym typeface="Arial"/>
            </a:endParaRPr>
          </a:p>
        </p:txBody>
      </p:sp>
      <p:sp>
        <p:nvSpPr>
          <p:cNvPr id="1075" name="Google Shape;1075;p101"/>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What element produces the orange colour in fireworks?</a:t>
            </a:r>
            <a:endParaRPr sz="4000">
              <a:latin typeface="Arial"/>
              <a:ea typeface="Arial"/>
              <a:cs typeface="Arial"/>
              <a:sym typeface="Arial"/>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79"/>
        <p:cNvGrpSpPr/>
        <p:nvPr/>
      </p:nvGrpSpPr>
      <p:grpSpPr>
        <a:xfrm>
          <a:off x="0" y="0"/>
          <a:ext cx="0" cy="0"/>
          <a:chOff x="0" y="0"/>
          <a:chExt cx="0" cy="0"/>
        </a:xfrm>
      </p:grpSpPr>
      <p:sp>
        <p:nvSpPr>
          <p:cNvPr id="1080" name="Google Shape;1080;p102"/>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Answer</a:t>
            </a:r>
            <a:endParaRPr sz="4000" b="1">
              <a:solidFill>
                <a:srgbClr val="0092D2"/>
              </a:solidFill>
              <a:latin typeface="Arial"/>
              <a:ea typeface="Arial"/>
              <a:cs typeface="Arial"/>
              <a:sym typeface="Arial"/>
            </a:endParaRPr>
          </a:p>
        </p:txBody>
      </p:sp>
      <p:sp>
        <p:nvSpPr>
          <p:cNvPr id="1081" name="Google Shape;1081;p102"/>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400"/>
              <a:buNone/>
            </a:pPr>
            <a:r>
              <a:rPr lang="en-US" sz="4400"/>
              <a:t>Calcium</a:t>
            </a:r>
            <a:endParaRPr sz="4000">
              <a:latin typeface="Arial"/>
              <a:ea typeface="Arial"/>
              <a:cs typeface="Arial"/>
              <a:sym typeface="Arial"/>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5"/>
        <p:cNvGrpSpPr/>
        <p:nvPr/>
      </p:nvGrpSpPr>
      <p:grpSpPr>
        <a:xfrm>
          <a:off x="0" y="0"/>
          <a:ext cx="0" cy="0"/>
          <a:chOff x="0" y="0"/>
          <a:chExt cx="0" cy="0"/>
        </a:xfrm>
      </p:grpSpPr>
      <p:sp>
        <p:nvSpPr>
          <p:cNvPr id="1086" name="Google Shape;1086;p103"/>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Question</a:t>
            </a:r>
            <a:endParaRPr sz="4000" b="1">
              <a:solidFill>
                <a:srgbClr val="0092D2"/>
              </a:solidFill>
              <a:latin typeface="Arial"/>
              <a:ea typeface="Arial"/>
              <a:cs typeface="Arial"/>
              <a:sym typeface="Arial"/>
            </a:endParaRPr>
          </a:p>
        </p:txBody>
      </p:sp>
      <p:sp>
        <p:nvSpPr>
          <p:cNvPr id="1087" name="Google Shape;1087;p103"/>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In terms of engineering software, what does CAD stand for?</a:t>
            </a:r>
            <a:endParaRPr sz="4000">
              <a:latin typeface="Arial"/>
              <a:ea typeface="Arial"/>
              <a:cs typeface="Arial"/>
              <a:sym typeface="Arial"/>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91"/>
        <p:cNvGrpSpPr/>
        <p:nvPr/>
      </p:nvGrpSpPr>
      <p:grpSpPr>
        <a:xfrm>
          <a:off x="0" y="0"/>
          <a:ext cx="0" cy="0"/>
          <a:chOff x="0" y="0"/>
          <a:chExt cx="0" cy="0"/>
        </a:xfrm>
      </p:grpSpPr>
      <p:sp>
        <p:nvSpPr>
          <p:cNvPr id="1092" name="Google Shape;1092;p104"/>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Answer</a:t>
            </a:r>
            <a:endParaRPr sz="4000" b="1">
              <a:solidFill>
                <a:srgbClr val="0092D2"/>
              </a:solidFill>
              <a:latin typeface="Arial"/>
              <a:ea typeface="Arial"/>
              <a:cs typeface="Arial"/>
              <a:sym typeface="Arial"/>
            </a:endParaRPr>
          </a:p>
        </p:txBody>
      </p:sp>
      <p:sp>
        <p:nvSpPr>
          <p:cNvPr id="1093" name="Google Shape;1093;p104"/>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400"/>
              <a:buNone/>
            </a:pPr>
            <a:r>
              <a:rPr lang="en-US" sz="4400"/>
              <a:t> Computer Aided Design</a:t>
            </a:r>
            <a:endParaRPr sz="4000">
              <a:latin typeface="Arial"/>
              <a:ea typeface="Arial"/>
              <a:cs typeface="Arial"/>
              <a:sym typeface="Arial"/>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97"/>
        <p:cNvGrpSpPr/>
        <p:nvPr/>
      </p:nvGrpSpPr>
      <p:grpSpPr>
        <a:xfrm>
          <a:off x="0" y="0"/>
          <a:ext cx="0" cy="0"/>
          <a:chOff x="0" y="0"/>
          <a:chExt cx="0" cy="0"/>
        </a:xfrm>
      </p:grpSpPr>
      <p:sp>
        <p:nvSpPr>
          <p:cNvPr id="1098" name="Google Shape;1098;p105"/>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Question</a:t>
            </a:r>
            <a:endParaRPr sz="4000" b="1">
              <a:solidFill>
                <a:srgbClr val="0092D2"/>
              </a:solidFill>
              <a:latin typeface="Arial"/>
              <a:ea typeface="Arial"/>
              <a:cs typeface="Arial"/>
              <a:sym typeface="Arial"/>
            </a:endParaRPr>
          </a:p>
        </p:txBody>
      </p:sp>
      <p:sp>
        <p:nvSpPr>
          <p:cNvPr id="1099" name="Google Shape;1099;p105"/>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What is the fourth most abundant element in the universe in terms of mass?</a:t>
            </a:r>
            <a:endParaRPr sz="4000">
              <a:latin typeface="Arial"/>
              <a:ea typeface="Arial"/>
              <a:cs typeface="Arial"/>
              <a:sym typeface="Arial"/>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03"/>
        <p:cNvGrpSpPr/>
        <p:nvPr/>
      </p:nvGrpSpPr>
      <p:grpSpPr>
        <a:xfrm>
          <a:off x="0" y="0"/>
          <a:ext cx="0" cy="0"/>
          <a:chOff x="0" y="0"/>
          <a:chExt cx="0" cy="0"/>
        </a:xfrm>
      </p:grpSpPr>
      <p:sp>
        <p:nvSpPr>
          <p:cNvPr id="1104" name="Google Shape;1104;p106"/>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Answer</a:t>
            </a:r>
            <a:endParaRPr sz="4000" b="1">
              <a:solidFill>
                <a:srgbClr val="0092D2"/>
              </a:solidFill>
              <a:latin typeface="Arial"/>
              <a:ea typeface="Arial"/>
              <a:cs typeface="Arial"/>
              <a:sym typeface="Arial"/>
            </a:endParaRPr>
          </a:p>
        </p:txBody>
      </p:sp>
      <p:sp>
        <p:nvSpPr>
          <p:cNvPr id="1105" name="Google Shape;1105;p106"/>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400"/>
              <a:buNone/>
            </a:pPr>
            <a:r>
              <a:rPr lang="en-US" sz="4400"/>
              <a:t> Carbon</a:t>
            </a:r>
            <a:endParaRPr sz="4000">
              <a:latin typeface="Arial"/>
              <a:ea typeface="Arial"/>
              <a:cs typeface="Arial"/>
              <a:sym typeface="Arial"/>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09"/>
        <p:cNvGrpSpPr/>
        <p:nvPr/>
      </p:nvGrpSpPr>
      <p:grpSpPr>
        <a:xfrm>
          <a:off x="0" y="0"/>
          <a:ext cx="0" cy="0"/>
          <a:chOff x="0" y="0"/>
          <a:chExt cx="0" cy="0"/>
        </a:xfrm>
      </p:grpSpPr>
      <p:sp>
        <p:nvSpPr>
          <p:cNvPr id="1110" name="Google Shape;1110;p107"/>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Question</a:t>
            </a:r>
            <a:endParaRPr sz="4000" b="1">
              <a:solidFill>
                <a:srgbClr val="0092D2"/>
              </a:solidFill>
              <a:latin typeface="Arial"/>
              <a:ea typeface="Arial"/>
              <a:cs typeface="Arial"/>
              <a:sym typeface="Arial"/>
            </a:endParaRPr>
          </a:p>
        </p:txBody>
      </p:sp>
      <p:sp>
        <p:nvSpPr>
          <p:cNvPr id="1111" name="Google Shape;1111;p107"/>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What is the technical term for thickness of a liquid?</a:t>
            </a:r>
            <a:endParaRPr sz="4000">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18"/>
        <p:cNvGrpSpPr/>
        <p:nvPr/>
      </p:nvGrpSpPr>
      <p:grpSpPr>
        <a:xfrm>
          <a:off x="0" y="0"/>
          <a:ext cx="0" cy="0"/>
          <a:chOff x="0" y="0"/>
          <a:chExt cx="0" cy="0"/>
        </a:xfrm>
      </p:grpSpPr>
      <p:sp>
        <p:nvSpPr>
          <p:cNvPr id="519" name="Google Shape;519;p11"/>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Q9</a:t>
            </a:r>
            <a:endParaRPr sz="4000" b="1">
              <a:solidFill>
                <a:srgbClr val="0092D2"/>
              </a:solidFill>
              <a:latin typeface="Arial"/>
              <a:ea typeface="Arial"/>
              <a:cs typeface="Arial"/>
              <a:sym typeface="Arial"/>
            </a:endParaRPr>
          </a:p>
        </p:txBody>
      </p:sp>
      <p:sp>
        <p:nvSpPr>
          <p:cNvPr id="520" name="Google Shape;520;p11"/>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What body opening are the labial and buccal glands in?</a:t>
            </a:r>
            <a:endParaRPr sz="4000">
              <a:latin typeface="Arial"/>
              <a:ea typeface="Arial"/>
              <a:cs typeface="Arial"/>
              <a:sym typeface="Arial"/>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15"/>
        <p:cNvGrpSpPr/>
        <p:nvPr/>
      </p:nvGrpSpPr>
      <p:grpSpPr>
        <a:xfrm>
          <a:off x="0" y="0"/>
          <a:ext cx="0" cy="0"/>
          <a:chOff x="0" y="0"/>
          <a:chExt cx="0" cy="0"/>
        </a:xfrm>
      </p:grpSpPr>
      <p:sp>
        <p:nvSpPr>
          <p:cNvPr id="1116" name="Google Shape;1116;p108"/>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Answer</a:t>
            </a:r>
            <a:endParaRPr sz="4000" b="1">
              <a:solidFill>
                <a:srgbClr val="0092D2"/>
              </a:solidFill>
              <a:latin typeface="Arial"/>
              <a:ea typeface="Arial"/>
              <a:cs typeface="Arial"/>
              <a:sym typeface="Arial"/>
            </a:endParaRPr>
          </a:p>
        </p:txBody>
      </p:sp>
      <p:sp>
        <p:nvSpPr>
          <p:cNvPr id="1117" name="Google Shape;1117;p108"/>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400"/>
              <a:buNone/>
            </a:pPr>
            <a:r>
              <a:rPr lang="en-US" sz="4400"/>
              <a:t>Viscosity</a:t>
            </a:r>
            <a:endParaRPr sz="4000">
              <a:latin typeface="Arial"/>
              <a:ea typeface="Arial"/>
              <a:cs typeface="Arial"/>
              <a:sym typeface="Arial"/>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21"/>
        <p:cNvGrpSpPr/>
        <p:nvPr/>
      </p:nvGrpSpPr>
      <p:grpSpPr>
        <a:xfrm>
          <a:off x="0" y="0"/>
          <a:ext cx="0" cy="0"/>
          <a:chOff x="0" y="0"/>
          <a:chExt cx="0" cy="0"/>
        </a:xfrm>
      </p:grpSpPr>
      <p:sp>
        <p:nvSpPr>
          <p:cNvPr id="1122" name="Google Shape;1122;p109"/>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Question</a:t>
            </a:r>
            <a:endParaRPr sz="4000" b="1">
              <a:solidFill>
                <a:srgbClr val="0092D2"/>
              </a:solidFill>
              <a:latin typeface="Arial"/>
              <a:ea typeface="Arial"/>
              <a:cs typeface="Arial"/>
              <a:sym typeface="Arial"/>
            </a:endParaRPr>
          </a:p>
        </p:txBody>
      </p:sp>
      <p:sp>
        <p:nvSpPr>
          <p:cNvPr id="1123" name="Google Shape;1123;p109"/>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In science, how long is an eon?</a:t>
            </a:r>
            <a:endParaRPr sz="4000">
              <a:latin typeface="Arial"/>
              <a:ea typeface="Arial"/>
              <a:cs typeface="Arial"/>
              <a:sym typeface="Arial"/>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27"/>
        <p:cNvGrpSpPr/>
        <p:nvPr/>
      </p:nvGrpSpPr>
      <p:grpSpPr>
        <a:xfrm>
          <a:off x="0" y="0"/>
          <a:ext cx="0" cy="0"/>
          <a:chOff x="0" y="0"/>
          <a:chExt cx="0" cy="0"/>
        </a:xfrm>
      </p:grpSpPr>
      <p:sp>
        <p:nvSpPr>
          <p:cNvPr id="1128" name="Google Shape;1128;p110"/>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Answer</a:t>
            </a:r>
            <a:endParaRPr sz="4000" b="1">
              <a:solidFill>
                <a:srgbClr val="0092D2"/>
              </a:solidFill>
              <a:latin typeface="Arial"/>
              <a:ea typeface="Arial"/>
              <a:cs typeface="Arial"/>
              <a:sym typeface="Arial"/>
            </a:endParaRPr>
          </a:p>
        </p:txBody>
      </p:sp>
      <p:sp>
        <p:nvSpPr>
          <p:cNvPr id="1129" name="Google Shape;1129;p110"/>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400"/>
              <a:buNone/>
            </a:pPr>
            <a:r>
              <a:rPr lang="en-US" sz="4400"/>
              <a:t>One billion years</a:t>
            </a:r>
            <a:endParaRPr sz="4000">
              <a:latin typeface="Arial"/>
              <a:ea typeface="Arial"/>
              <a:cs typeface="Arial"/>
              <a:sym typeface="Arial"/>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33"/>
        <p:cNvGrpSpPr/>
        <p:nvPr/>
      </p:nvGrpSpPr>
      <p:grpSpPr>
        <a:xfrm>
          <a:off x="0" y="0"/>
          <a:ext cx="0" cy="0"/>
          <a:chOff x="0" y="0"/>
          <a:chExt cx="0" cy="0"/>
        </a:xfrm>
      </p:grpSpPr>
      <p:sp>
        <p:nvSpPr>
          <p:cNvPr id="1134" name="Google Shape;1134;p111"/>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Question</a:t>
            </a:r>
            <a:endParaRPr sz="4000" b="1">
              <a:solidFill>
                <a:srgbClr val="0092D2"/>
              </a:solidFill>
              <a:latin typeface="Arial"/>
              <a:ea typeface="Arial"/>
              <a:cs typeface="Arial"/>
              <a:sym typeface="Arial"/>
            </a:endParaRPr>
          </a:p>
        </p:txBody>
      </p:sp>
      <p:sp>
        <p:nvSpPr>
          <p:cNvPr id="1135" name="Google Shape;1135;p111"/>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What bacterial infection is currently resulting in the culling of large numbers of dairy cows in NZ?</a:t>
            </a:r>
            <a:endParaRPr sz="4000">
              <a:latin typeface="Arial"/>
              <a:ea typeface="Arial"/>
              <a:cs typeface="Arial"/>
              <a:sym typeface="Arial"/>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39"/>
        <p:cNvGrpSpPr/>
        <p:nvPr/>
      </p:nvGrpSpPr>
      <p:grpSpPr>
        <a:xfrm>
          <a:off x="0" y="0"/>
          <a:ext cx="0" cy="0"/>
          <a:chOff x="0" y="0"/>
          <a:chExt cx="0" cy="0"/>
        </a:xfrm>
      </p:grpSpPr>
      <p:sp>
        <p:nvSpPr>
          <p:cNvPr id="1140" name="Google Shape;1140;p112"/>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Answer</a:t>
            </a:r>
            <a:endParaRPr sz="4000" b="1">
              <a:solidFill>
                <a:srgbClr val="0092D2"/>
              </a:solidFill>
              <a:latin typeface="Arial"/>
              <a:ea typeface="Arial"/>
              <a:cs typeface="Arial"/>
              <a:sym typeface="Arial"/>
            </a:endParaRPr>
          </a:p>
        </p:txBody>
      </p:sp>
      <p:sp>
        <p:nvSpPr>
          <p:cNvPr id="1141" name="Google Shape;1141;p112"/>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400"/>
              <a:buNone/>
            </a:pPr>
            <a:r>
              <a:rPr lang="en-US" sz="4400"/>
              <a:t>Mycoplasma bovis</a:t>
            </a:r>
            <a:endParaRPr sz="4000">
              <a:latin typeface="Arial"/>
              <a:ea typeface="Arial"/>
              <a:cs typeface="Arial"/>
              <a:sym typeface="Arial"/>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45"/>
        <p:cNvGrpSpPr/>
        <p:nvPr/>
      </p:nvGrpSpPr>
      <p:grpSpPr>
        <a:xfrm>
          <a:off x="0" y="0"/>
          <a:ext cx="0" cy="0"/>
          <a:chOff x="0" y="0"/>
          <a:chExt cx="0" cy="0"/>
        </a:xfrm>
      </p:grpSpPr>
      <p:sp>
        <p:nvSpPr>
          <p:cNvPr id="1146" name="Google Shape;1146;p113"/>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Question</a:t>
            </a:r>
            <a:endParaRPr sz="4000" b="1">
              <a:solidFill>
                <a:srgbClr val="0092D2"/>
              </a:solidFill>
              <a:latin typeface="Arial"/>
              <a:ea typeface="Arial"/>
              <a:cs typeface="Arial"/>
              <a:sym typeface="Arial"/>
            </a:endParaRPr>
          </a:p>
        </p:txBody>
      </p:sp>
      <p:sp>
        <p:nvSpPr>
          <p:cNvPr id="1147" name="Google Shape;1147;p113"/>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What inorganic molecule is produced by lightning?</a:t>
            </a:r>
            <a:endParaRPr sz="4000">
              <a:latin typeface="Arial"/>
              <a:ea typeface="Arial"/>
              <a:cs typeface="Arial"/>
              <a:sym typeface="Arial"/>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51"/>
        <p:cNvGrpSpPr/>
        <p:nvPr/>
      </p:nvGrpSpPr>
      <p:grpSpPr>
        <a:xfrm>
          <a:off x="0" y="0"/>
          <a:ext cx="0" cy="0"/>
          <a:chOff x="0" y="0"/>
          <a:chExt cx="0" cy="0"/>
        </a:xfrm>
      </p:grpSpPr>
      <p:sp>
        <p:nvSpPr>
          <p:cNvPr id="1152" name="Google Shape;1152;p114"/>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Answer</a:t>
            </a:r>
            <a:endParaRPr sz="4000" b="1">
              <a:solidFill>
                <a:srgbClr val="0092D2"/>
              </a:solidFill>
              <a:latin typeface="Arial"/>
              <a:ea typeface="Arial"/>
              <a:cs typeface="Arial"/>
              <a:sym typeface="Arial"/>
            </a:endParaRPr>
          </a:p>
        </p:txBody>
      </p:sp>
      <p:sp>
        <p:nvSpPr>
          <p:cNvPr id="1153" name="Google Shape;1153;p114"/>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400"/>
              <a:buNone/>
            </a:pPr>
            <a:r>
              <a:rPr lang="en-US" sz="4400"/>
              <a:t>Ozone</a:t>
            </a:r>
            <a:endParaRPr sz="4000">
              <a:latin typeface="Arial"/>
              <a:ea typeface="Arial"/>
              <a:cs typeface="Arial"/>
              <a:sym typeface="Arial"/>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57"/>
        <p:cNvGrpSpPr/>
        <p:nvPr/>
      </p:nvGrpSpPr>
      <p:grpSpPr>
        <a:xfrm>
          <a:off x="0" y="0"/>
          <a:ext cx="0" cy="0"/>
          <a:chOff x="0" y="0"/>
          <a:chExt cx="0" cy="0"/>
        </a:xfrm>
      </p:grpSpPr>
      <p:sp>
        <p:nvSpPr>
          <p:cNvPr id="1158" name="Google Shape;1158;p115"/>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Question</a:t>
            </a:r>
            <a:endParaRPr sz="4000" b="1">
              <a:solidFill>
                <a:srgbClr val="0092D2"/>
              </a:solidFill>
              <a:latin typeface="Arial"/>
              <a:ea typeface="Arial"/>
              <a:cs typeface="Arial"/>
              <a:sym typeface="Arial"/>
            </a:endParaRPr>
          </a:p>
        </p:txBody>
      </p:sp>
      <p:sp>
        <p:nvSpPr>
          <p:cNvPr id="1159" name="Google Shape;1159;p115"/>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In our solar system, which planet has the shortest day?</a:t>
            </a:r>
            <a:endParaRPr sz="4000">
              <a:latin typeface="Arial"/>
              <a:ea typeface="Arial"/>
              <a:cs typeface="Arial"/>
              <a:sym typeface="Arial"/>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63"/>
        <p:cNvGrpSpPr/>
        <p:nvPr/>
      </p:nvGrpSpPr>
      <p:grpSpPr>
        <a:xfrm>
          <a:off x="0" y="0"/>
          <a:ext cx="0" cy="0"/>
          <a:chOff x="0" y="0"/>
          <a:chExt cx="0" cy="0"/>
        </a:xfrm>
      </p:grpSpPr>
      <p:sp>
        <p:nvSpPr>
          <p:cNvPr id="1164" name="Google Shape;1164;p116"/>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Answer</a:t>
            </a:r>
            <a:endParaRPr sz="4000" b="1">
              <a:solidFill>
                <a:srgbClr val="0092D2"/>
              </a:solidFill>
              <a:latin typeface="Arial"/>
              <a:ea typeface="Arial"/>
              <a:cs typeface="Arial"/>
              <a:sym typeface="Arial"/>
            </a:endParaRPr>
          </a:p>
        </p:txBody>
      </p:sp>
      <p:sp>
        <p:nvSpPr>
          <p:cNvPr id="1165" name="Google Shape;1165;p116"/>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400"/>
              <a:buNone/>
            </a:pPr>
            <a:r>
              <a:rPr lang="en-US" sz="4400"/>
              <a:t>Jupiter</a:t>
            </a:r>
            <a:endParaRPr sz="4000">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24"/>
        <p:cNvGrpSpPr/>
        <p:nvPr/>
      </p:nvGrpSpPr>
      <p:grpSpPr>
        <a:xfrm>
          <a:off x="0" y="0"/>
          <a:ext cx="0" cy="0"/>
          <a:chOff x="0" y="0"/>
          <a:chExt cx="0" cy="0"/>
        </a:xfrm>
      </p:grpSpPr>
      <p:sp>
        <p:nvSpPr>
          <p:cNvPr id="525" name="Google Shape;525;p12"/>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Q10</a:t>
            </a:r>
            <a:endParaRPr sz="4000" b="1">
              <a:solidFill>
                <a:srgbClr val="0092D2"/>
              </a:solidFill>
              <a:latin typeface="Arial"/>
              <a:ea typeface="Arial"/>
              <a:cs typeface="Arial"/>
              <a:sym typeface="Arial"/>
            </a:endParaRPr>
          </a:p>
        </p:txBody>
      </p:sp>
      <p:sp>
        <p:nvSpPr>
          <p:cNvPr id="526" name="Google Shape;526;p12"/>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What chemical element has the shortest name?</a:t>
            </a:r>
            <a:endParaRPr sz="4000">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0"/>
        <p:cNvGrpSpPr/>
        <p:nvPr/>
      </p:nvGrpSpPr>
      <p:grpSpPr>
        <a:xfrm>
          <a:off x="0" y="0"/>
          <a:ext cx="0" cy="0"/>
          <a:chOff x="0" y="0"/>
          <a:chExt cx="0" cy="0"/>
        </a:xfrm>
      </p:grpSpPr>
      <p:sp>
        <p:nvSpPr>
          <p:cNvPr id="531" name="Google Shape;531;p13"/>
          <p:cNvSpPr txBox="1">
            <a:spLocks noGrp="1"/>
          </p:cNvSpPr>
          <p:nvPr>
            <p:ph type="title"/>
          </p:nvPr>
        </p:nvSpPr>
        <p:spPr>
          <a:xfrm>
            <a:off x="495300" y="386697"/>
            <a:ext cx="8915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7200"/>
              <a:buFont typeface="Arial"/>
              <a:buNone/>
            </a:pPr>
            <a:r>
              <a:rPr lang="en-US" sz="7200" b="1">
                <a:solidFill>
                  <a:schemeClr val="lt1"/>
                </a:solidFill>
                <a:latin typeface="Arial"/>
                <a:ea typeface="Arial"/>
                <a:cs typeface="Arial"/>
                <a:sym typeface="Arial"/>
              </a:rPr>
              <a:t>ANSWERS</a:t>
            </a:r>
            <a:endParaRPr sz="7200" b="1">
              <a:solidFill>
                <a:schemeClr val="lt1"/>
              </a:solidFill>
              <a:latin typeface="Arial"/>
              <a:ea typeface="Arial"/>
              <a:cs typeface="Arial"/>
              <a:sym typeface="Arial"/>
            </a:endParaRPr>
          </a:p>
        </p:txBody>
      </p:sp>
      <p:sp>
        <p:nvSpPr>
          <p:cNvPr id="532" name="Google Shape;532;p13"/>
          <p:cNvSpPr txBox="1">
            <a:spLocks noGrp="1"/>
          </p:cNvSpPr>
          <p:nvPr>
            <p:ph type="body" idx="1"/>
          </p:nvPr>
        </p:nvSpPr>
        <p:spPr>
          <a:xfrm>
            <a:off x="495300" y="1600201"/>
            <a:ext cx="8915400" cy="452596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6000"/>
              <a:buNone/>
            </a:pPr>
            <a:r>
              <a:rPr lang="en-US" sz="6000" b="1"/>
              <a:t>ROUND 1</a:t>
            </a:r>
            <a:br>
              <a:rPr lang="en-US" sz="6000" b="1"/>
            </a:br>
            <a:r>
              <a:rPr lang="en-US" sz="6000" b="1"/>
              <a:t/>
            </a:r>
            <a:br>
              <a:rPr lang="en-US" sz="6000" b="1"/>
            </a:br>
            <a:r>
              <a:rPr lang="en-US" sz="6000" b="1"/>
              <a:t>Senior Section</a:t>
            </a:r>
            <a:br>
              <a:rPr lang="en-US" sz="6000" b="1"/>
            </a:br>
            <a:r>
              <a:rPr lang="en-US" sz="6000" b="1"/>
              <a:t>Years 11-13</a:t>
            </a:r>
            <a:endParaRPr sz="6000" b="1" baseline="30000">
              <a:solidFill>
                <a:srgbClr val="FFFFFF"/>
              </a:solidFill>
              <a:latin typeface="Arial"/>
              <a:ea typeface="Arial"/>
              <a:cs typeface="Arial"/>
              <a:sym typeface="Arial"/>
            </a:endParaRPr>
          </a:p>
          <a:p>
            <a:pPr marL="342900" lvl="0" indent="-177800" algn="l" rtl="0">
              <a:lnSpc>
                <a:spcPct val="100000"/>
              </a:lnSpc>
              <a:spcBef>
                <a:spcPts val="520"/>
              </a:spcBef>
              <a:spcAft>
                <a:spcPts val="0"/>
              </a:spcAft>
              <a:buClr>
                <a:schemeClr val="dk1"/>
              </a:buClr>
              <a:buSzPts val="2600"/>
              <a:buNone/>
            </a:pPr>
            <a:endParaRPr sz="2600">
              <a:solidFill>
                <a:srgbClr val="FFFFFF"/>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6"/>
        <p:cNvGrpSpPr/>
        <p:nvPr/>
      </p:nvGrpSpPr>
      <p:grpSpPr>
        <a:xfrm>
          <a:off x="0" y="0"/>
          <a:ext cx="0" cy="0"/>
          <a:chOff x="0" y="0"/>
          <a:chExt cx="0" cy="0"/>
        </a:xfrm>
      </p:grpSpPr>
      <p:sp>
        <p:nvSpPr>
          <p:cNvPr id="537" name="Google Shape;537;p14"/>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Q1:</a:t>
            </a:r>
            <a:br>
              <a:rPr lang="en-US" sz="4000" b="1" cap="none"/>
            </a:br>
            <a:r>
              <a:rPr lang="en-US" sz="4000" b="1" cap="none"/>
              <a:t>WHAT IS THE COMMON NAME FOR NITROUS OXIDE?</a:t>
            </a:r>
            <a:endParaRPr/>
          </a:p>
        </p:txBody>
      </p:sp>
      <p:sp>
        <p:nvSpPr>
          <p:cNvPr id="538" name="Google Shape;538;p14"/>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LAUGHING GAS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42"/>
        <p:cNvGrpSpPr/>
        <p:nvPr/>
      </p:nvGrpSpPr>
      <p:grpSpPr>
        <a:xfrm>
          <a:off x="0" y="0"/>
          <a:ext cx="0" cy="0"/>
          <a:chOff x="0" y="0"/>
          <a:chExt cx="0" cy="0"/>
        </a:xfrm>
      </p:grpSpPr>
      <p:sp>
        <p:nvSpPr>
          <p:cNvPr id="543" name="Google Shape;543;p15"/>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Q2:</a:t>
            </a:r>
            <a:br>
              <a:rPr lang="en-US" sz="4000" b="1" cap="none"/>
            </a:br>
            <a:r>
              <a:rPr lang="en-US" sz="4000" b="1" cap="none"/>
              <a:t>BETELGEUSE AND RIGEL ARE THE TWO GIANT STARS IN WHICH CONSTELLATION?</a:t>
            </a:r>
            <a:endParaRPr/>
          </a:p>
        </p:txBody>
      </p:sp>
      <p:sp>
        <p:nvSpPr>
          <p:cNvPr id="544" name="Google Shape;544;p15"/>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ORION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48"/>
        <p:cNvGrpSpPr/>
        <p:nvPr/>
      </p:nvGrpSpPr>
      <p:grpSpPr>
        <a:xfrm>
          <a:off x="0" y="0"/>
          <a:ext cx="0" cy="0"/>
          <a:chOff x="0" y="0"/>
          <a:chExt cx="0" cy="0"/>
        </a:xfrm>
      </p:grpSpPr>
      <p:sp>
        <p:nvSpPr>
          <p:cNvPr id="549" name="Google Shape;549;p16"/>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Q3:</a:t>
            </a:r>
            <a:br>
              <a:rPr lang="en-US" sz="4000" b="1" cap="none"/>
            </a:br>
            <a:r>
              <a:rPr lang="en-US" sz="4000" b="1" cap="none"/>
              <a:t>WHO CARRIED OUT EXPERIMENTS ON GRAVITY FROM THE LEANING TOWER OF PISA?</a:t>
            </a:r>
            <a:endParaRPr/>
          </a:p>
        </p:txBody>
      </p:sp>
      <p:sp>
        <p:nvSpPr>
          <p:cNvPr id="550" name="Google Shape;550;p16"/>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GALILEO</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54"/>
        <p:cNvGrpSpPr/>
        <p:nvPr/>
      </p:nvGrpSpPr>
      <p:grpSpPr>
        <a:xfrm>
          <a:off x="0" y="0"/>
          <a:ext cx="0" cy="0"/>
          <a:chOff x="0" y="0"/>
          <a:chExt cx="0" cy="0"/>
        </a:xfrm>
      </p:grpSpPr>
      <p:sp>
        <p:nvSpPr>
          <p:cNvPr id="555" name="Google Shape;555;p17"/>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Q4:</a:t>
            </a:r>
            <a:br>
              <a:rPr lang="en-US" sz="4000" b="1" cap="none"/>
            </a:br>
            <a:r>
              <a:rPr lang="en-US" sz="4000" b="1" cap="none"/>
              <a:t>CUBIC ZIRCONIA IS A SYNTHESIZED MATERIAL OFTEN USED IN PLACE OF WHAT PRECIOUS STONE?</a:t>
            </a:r>
            <a:endParaRPr/>
          </a:p>
        </p:txBody>
      </p:sp>
      <p:sp>
        <p:nvSpPr>
          <p:cNvPr id="556" name="Google Shape;556;p17"/>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DIAMOND</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60"/>
        <p:cNvGrpSpPr/>
        <p:nvPr/>
      </p:nvGrpSpPr>
      <p:grpSpPr>
        <a:xfrm>
          <a:off x="0" y="0"/>
          <a:ext cx="0" cy="0"/>
          <a:chOff x="0" y="0"/>
          <a:chExt cx="0" cy="0"/>
        </a:xfrm>
      </p:grpSpPr>
      <p:sp>
        <p:nvSpPr>
          <p:cNvPr id="561" name="Google Shape;561;p18"/>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Q5:</a:t>
            </a:r>
            <a:br>
              <a:rPr lang="en-US" sz="4000" b="1" cap="none"/>
            </a:br>
            <a:r>
              <a:rPr lang="en-US" sz="4000" b="1" cap="none"/>
              <a:t>WHAT IS THE NAME FOR THE STUDY OF CELLS?</a:t>
            </a:r>
            <a:endParaRPr/>
          </a:p>
        </p:txBody>
      </p:sp>
      <p:sp>
        <p:nvSpPr>
          <p:cNvPr id="562" name="Google Shape;562;p18"/>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CYTOLOGY</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66"/>
        <p:cNvGrpSpPr/>
        <p:nvPr/>
      </p:nvGrpSpPr>
      <p:grpSpPr>
        <a:xfrm>
          <a:off x="0" y="0"/>
          <a:ext cx="0" cy="0"/>
          <a:chOff x="0" y="0"/>
          <a:chExt cx="0" cy="0"/>
        </a:xfrm>
      </p:grpSpPr>
      <p:sp>
        <p:nvSpPr>
          <p:cNvPr id="567" name="Google Shape;567;p19"/>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Q6:</a:t>
            </a:r>
            <a:br>
              <a:rPr lang="en-US" sz="4000" b="1" cap="none"/>
            </a:br>
            <a:r>
              <a:rPr lang="en-US" sz="4000" b="1" cap="none"/>
              <a:t>WHAT DO THE LETTERS CPU STAND FOR WHEN REFERRING TO THE "BRAINS" OF A COMPUTER?</a:t>
            </a:r>
            <a:endParaRPr/>
          </a:p>
        </p:txBody>
      </p:sp>
      <p:sp>
        <p:nvSpPr>
          <p:cNvPr id="568" name="Google Shape;568;p19"/>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CENTRAL PROCESSING UNIT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63"/>
        <p:cNvGrpSpPr/>
        <p:nvPr/>
      </p:nvGrpSpPr>
      <p:grpSpPr>
        <a:xfrm>
          <a:off x="0" y="0"/>
          <a:ext cx="0" cy="0"/>
          <a:chOff x="0" y="0"/>
          <a:chExt cx="0" cy="0"/>
        </a:xfrm>
      </p:grpSpPr>
      <p:sp>
        <p:nvSpPr>
          <p:cNvPr id="464" name="Google Shape;464;p2"/>
          <p:cNvSpPr txBox="1">
            <a:spLocks noGrp="1"/>
          </p:cNvSpPr>
          <p:nvPr>
            <p:ph type="title"/>
          </p:nvPr>
        </p:nvSpPr>
        <p:spPr>
          <a:xfrm>
            <a:off x="495300" y="386697"/>
            <a:ext cx="8915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8000"/>
              <a:buFont typeface="Arial"/>
              <a:buNone/>
            </a:pPr>
            <a:r>
              <a:rPr lang="en-US" sz="8000" b="1">
                <a:solidFill>
                  <a:schemeClr val="lt1"/>
                </a:solidFill>
                <a:latin typeface="Arial"/>
                <a:ea typeface="Arial"/>
                <a:cs typeface="Arial"/>
                <a:sym typeface="Arial"/>
              </a:rPr>
              <a:t>QUESTIONS</a:t>
            </a:r>
            <a:endParaRPr sz="8000" b="1">
              <a:solidFill>
                <a:schemeClr val="lt1"/>
              </a:solidFill>
              <a:latin typeface="Arial"/>
              <a:ea typeface="Arial"/>
              <a:cs typeface="Arial"/>
              <a:sym typeface="Arial"/>
            </a:endParaRPr>
          </a:p>
        </p:txBody>
      </p:sp>
      <p:sp>
        <p:nvSpPr>
          <p:cNvPr id="465" name="Google Shape;465;p2"/>
          <p:cNvSpPr txBox="1">
            <a:spLocks noGrp="1"/>
          </p:cNvSpPr>
          <p:nvPr>
            <p:ph type="body" idx="1"/>
          </p:nvPr>
        </p:nvSpPr>
        <p:spPr>
          <a:xfrm>
            <a:off x="495300" y="1600201"/>
            <a:ext cx="8915400" cy="452596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6000"/>
              <a:buNone/>
            </a:pPr>
            <a:r>
              <a:rPr lang="en-US" sz="6000" b="1"/>
              <a:t>ROUND 1</a:t>
            </a:r>
            <a:br>
              <a:rPr lang="en-US" sz="6000" b="1"/>
            </a:br>
            <a:r>
              <a:rPr lang="en-US" sz="6000" b="1"/>
              <a:t/>
            </a:r>
            <a:br>
              <a:rPr lang="en-US" sz="6000" b="1"/>
            </a:br>
            <a:r>
              <a:rPr lang="en-US" sz="6000" b="1"/>
              <a:t>Senior Section</a:t>
            </a:r>
            <a:br>
              <a:rPr lang="en-US" sz="6000" b="1"/>
            </a:br>
            <a:r>
              <a:rPr lang="en-US" sz="6000" b="1"/>
              <a:t>Years 11-13</a:t>
            </a:r>
            <a:endParaRPr sz="6000">
              <a:solidFill>
                <a:srgbClr val="FFFFFF"/>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72"/>
        <p:cNvGrpSpPr/>
        <p:nvPr/>
      </p:nvGrpSpPr>
      <p:grpSpPr>
        <a:xfrm>
          <a:off x="0" y="0"/>
          <a:ext cx="0" cy="0"/>
          <a:chOff x="0" y="0"/>
          <a:chExt cx="0" cy="0"/>
        </a:xfrm>
      </p:grpSpPr>
      <p:sp>
        <p:nvSpPr>
          <p:cNvPr id="573" name="Google Shape;573;p20"/>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Q7:</a:t>
            </a:r>
            <a:br>
              <a:rPr lang="en-US" sz="4000" b="1" cap="none"/>
            </a:br>
            <a:r>
              <a:rPr lang="en-US" sz="4000" b="1" cap="none"/>
              <a:t>WHAT FAMOUS SCIENTIST HAD A PRICE ON HIS HEAD BY THE NAZIS, WAS OFFERED THE PRESIDENCY OF ISRAEL, AND DIDN'T WEAR SOCKS?</a:t>
            </a:r>
            <a:endParaRPr/>
          </a:p>
        </p:txBody>
      </p:sp>
      <p:sp>
        <p:nvSpPr>
          <p:cNvPr id="574" name="Google Shape;574;p20"/>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ALBERT EINSTEIN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78"/>
        <p:cNvGrpSpPr/>
        <p:nvPr/>
      </p:nvGrpSpPr>
      <p:grpSpPr>
        <a:xfrm>
          <a:off x="0" y="0"/>
          <a:ext cx="0" cy="0"/>
          <a:chOff x="0" y="0"/>
          <a:chExt cx="0" cy="0"/>
        </a:xfrm>
      </p:grpSpPr>
      <p:sp>
        <p:nvSpPr>
          <p:cNvPr id="579" name="Google Shape;579;p21"/>
          <p:cNvSpPr txBox="1">
            <a:spLocks noGrp="1"/>
          </p:cNvSpPr>
          <p:nvPr>
            <p:ph type="title"/>
          </p:nvPr>
        </p:nvSpPr>
        <p:spPr>
          <a:xfrm>
            <a:off x="686975" y="421750"/>
            <a:ext cx="4927200" cy="300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Q8:</a:t>
            </a:r>
            <a:br>
              <a:rPr lang="en-US" sz="4000" b="1" cap="none"/>
            </a:br>
            <a:r>
              <a:rPr lang="en-US" sz="4000" b="1" cap="none"/>
              <a:t>WHO IS THIS INTERNATIONALLY FAMOUS SCIENTIST?</a:t>
            </a:r>
            <a:endParaRPr/>
          </a:p>
        </p:txBody>
      </p:sp>
      <p:sp>
        <p:nvSpPr>
          <p:cNvPr id="580" name="Google Shape;580;p21"/>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a:t>
            </a:r>
            <a:endParaRPr sz="4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JANE GOODALL</a:t>
            </a:r>
            <a:endParaRPr sz="1400" b="0" i="0" u="none" strike="noStrike" cap="none">
              <a:solidFill>
                <a:srgbClr val="000000"/>
              </a:solidFill>
              <a:latin typeface="Arial"/>
              <a:ea typeface="Arial"/>
              <a:cs typeface="Arial"/>
              <a:sym typeface="Arial"/>
            </a:endParaRPr>
          </a:p>
        </p:txBody>
      </p:sp>
      <p:pic>
        <p:nvPicPr>
          <p:cNvPr id="581" name="Google Shape;581;p21" descr="This photo shows Jane Goodall, a scientist famous for her studies of chimpanzees in Tanzania. She is holding a monkey toy while smiling at the camera."/>
          <p:cNvPicPr preferRelativeResize="0"/>
          <p:nvPr/>
        </p:nvPicPr>
        <p:blipFill rotWithShape="1">
          <a:blip r:embed="rId4">
            <a:alphaModFix/>
          </a:blip>
          <a:srcRect/>
          <a:stretch/>
        </p:blipFill>
        <p:spPr>
          <a:xfrm>
            <a:off x="5994352" y="152400"/>
            <a:ext cx="3610300" cy="48137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85"/>
        <p:cNvGrpSpPr/>
        <p:nvPr/>
      </p:nvGrpSpPr>
      <p:grpSpPr>
        <a:xfrm>
          <a:off x="0" y="0"/>
          <a:ext cx="0" cy="0"/>
          <a:chOff x="0" y="0"/>
          <a:chExt cx="0" cy="0"/>
        </a:xfrm>
      </p:grpSpPr>
      <p:sp>
        <p:nvSpPr>
          <p:cNvPr id="586" name="Google Shape;586;p22"/>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Q9:</a:t>
            </a:r>
            <a:br>
              <a:rPr lang="en-US" sz="4000" b="1" cap="none"/>
            </a:br>
            <a:r>
              <a:rPr lang="en-US" sz="4000" b="1" cap="none"/>
              <a:t>WHAT BODY OPENING ARE THE LABIAL AND BUCCAL GLANDS IN?</a:t>
            </a:r>
            <a:endParaRPr/>
          </a:p>
        </p:txBody>
      </p:sp>
      <p:sp>
        <p:nvSpPr>
          <p:cNvPr id="587" name="Google Shape;587;p22"/>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THE MOUTH</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1"/>
        <p:cNvGrpSpPr/>
        <p:nvPr/>
      </p:nvGrpSpPr>
      <p:grpSpPr>
        <a:xfrm>
          <a:off x="0" y="0"/>
          <a:ext cx="0" cy="0"/>
          <a:chOff x="0" y="0"/>
          <a:chExt cx="0" cy="0"/>
        </a:xfrm>
      </p:grpSpPr>
      <p:sp>
        <p:nvSpPr>
          <p:cNvPr id="592" name="Google Shape;592;p23"/>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Q10:</a:t>
            </a:r>
            <a:br>
              <a:rPr lang="en-US" sz="4000" b="1" cap="none"/>
            </a:br>
            <a:r>
              <a:rPr lang="en-US" sz="4000" b="1" cap="none"/>
              <a:t>WHAT CHEMICAL ELEMENT HAS THE SHORTEST NAME?</a:t>
            </a:r>
            <a:endParaRPr/>
          </a:p>
        </p:txBody>
      </p:sp>
      <p:sp>
        <p:nvSpPr>
          <p:cNvPr id="593" name="Google Shape;593;p23"/>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TIN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7"/>
        <p:cNvGrpSpPr/>
        <p:nvPr/>
      </p:nvGrpSpPr>
      <p:grpSpPr>
        <a:xfrm>
          <a:off x="0" y="0"/>
          <a:ext cx="0" cy="0"/>
          <a:chOff x="0" y="0"/>
          <a:chExt cx="0" cy="0"/>
        </a:xfrm>
      </p:grpSpPr>
      <p:sp>
        <p:nvSpPr>
          <p:cNvPr id="598" name="Google Shape;598;p24"/>
          <p:cNvSpPr txBox="1">
            <a:spLocks noGrp="1"/>
          </p:cNvSpPr>
          <p:nvPr>
            <p:ph type="title"/>
          </p:nvPr>
        </p:nvSpPr>
        <p:spPr>
          <a:xfrm>
            <a:off x="495300" y="386697"/>
            <a:ext cx="8915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8000"/>
              <a:buFont typeface="Calibri"/>
              <a:buNone/>
            </a:pPr>
            <a:r>
              <a:rPr lang="en-US" sz="8000">
                <a:solidFill>
                  <a:schemeClr val="lt1"/>
                </a:solidFill>
              </a:rPr>
              <a:t> </a:t>
            </a:r>
            <a:r>
              <a:rPr lang="en-US" sz="8000" b="1">
                <a:solidFill>
                  <a:schemeClr val="lt1"/>
                </a:solidFill>
              </a:rPr>
              <a:t>QUESTIONS</a:t>
            </a:r>
            <a:endParaRPr sz="8000" b="1">
              <a:solidFill>
                <a:schemeClr val="lt1"/>
              </a:solidFill>
              <a:latin typeface="Arial"/>
              <a:ea typeface="Arial"/>
              <a:cs typeface="Arial"/>
              <a:sym typeface="Arial"/>
            </a:endParaRPr>
          </a:p>
        </p:txBody>
      </p:sp>
      <p:sp>
        <p:nvSpPr>
          <p:cNvPr id="599" name="Google Shape;599;p24"/>
          <p:cNvSpPr txBox="1">
            <a:spLocks noGrp="1"/>
          </p:cNvSpPr>
          <p:nvPr>
            <p:ph type="body" idx="1"/>
          </p:nvPr>
        </p:nvSpPr>
        <p:spPr>
          <a:xfrm>
            <a:off x="495300" y="1600201"/>
            <a:ext cx="8915400" cy="452596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6000"/>
              <a:buNone/>
            </a:pPr>
            <a:r>
              <a:rPr lang="en-US" sz="6000" b="1"/>
              <a:t>ROUND 2</a:t>
            </a:r>
            <a:br>
              <a:rPr lang="en-US" sz="6000" b="1"/>
            </a:br>
            <a:r>
              <a:rPr lang="en-US" sz="6000" b="1"/>
              <a:t/>
            </a:r>
            <a:br>
              <a:rPr lang="en-US" sz="6000" b="1"/>
            </a:br>
            <a:r>
              <a:rPr lang="en-US" sz="6000" b="1"/>
              <a:t>Senior Section</a:t>
            </a:r>
            <a:br>
              <a:rPr lang="en-US" sz="6000" b="1"/>
            </a:br>
            <a:r>
              <a:rPr lang="en-US" sz="6000" b="1"/>
              <a:t>Years 11-13</a:t>
            </a:r>
            <a:endParaRPr sz="6000">
              <a:solidFill>
                <a:srgbClr val="FFFFFF"/>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3"/>
        <p:cNvGrpSpPr/>
        <p:nvPr/>
      </p:nvGrpSpPr>
      <p:grpSpPr>
        <a:xfrm>
          <a:off x="0" y="0"/>
          <a:ext cx="0" cy="0"/>
          <a:chOff x="0" y="0"/>
          <a:chExt cx="0" cy="0"/>
        </a:xfrm>
      </p:grpSpPr>
      <p:sp>
        <p:nvSpPr>
          <p:cNvPr id="604" name="Google Shape;604;p25"/>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Q11</a:t>
            </a:r>
            <a:endParaRPr sz="4000" b="1">
              <a:solidFill>
                <a:srgbClr val="0092D2"/>
              </a:solidFill>
              <a:latin typeface="Arial"/>
              <a:ea typeface="Arial"/>
              <a:cs typeface="Arial"/>
              <a:sym typeface="Arial"/>
            </a:endParaRPr>
          </a:p>
        </p:txBody>
      </p:sp>
      <p:sp>
        <p:nvSpPr>
          <p:cNvPr id="605" name="Google Shape;605;p25"/>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True or false? Plasma is a state of matter?</a:t>
            </a:r>
            <a:endParaRPr sz="4000">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9"/>
        <p:cNvGrpSpPr/>
        <p:nvPr/>
      </p:nvGrpSpPr>
      <p:grpSpPr>
        <a:xfrm>
          <a:off x="0" y="0"/>
          <a:ext cx="0" cy="0"/>
          <a:chOff x="0" y="0"/>
          <a:chExt cx="0" cy="0"/>
        </a:xfrm>
      </p:grpSpPr>
      <p:sp>
        <p:nvSpPr>
          <p:cNvPr id="610" name="Google Shape;610;p26"/>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Q12</a:t>
            </a:r>
            <a:endParaRPr sz="4000" b="1">
              <a:solidFill>
                <a:srgbClr val="0092D2"/>
              </a:solidFill>
              <a:latin typeface="Arial"/>
              <a:ea typeface="Arial"/>
              <a:cs typeface="Arial"/>
              <a:sym typeface="Arial"/>
            </a:endParaRPr>
          </a:p>
        </p:txBody>
      </p:sp>
      <p:sp>
        <p:nvSpPr>
          <p:cNvPr id="611" name="Google Shape;611;p26"/>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When referring to cables used to transmit audio/video, what does HDMI stand for?</a:t>
            </a:r>
            <a:endParaRPr sz="4000">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15"/>
        <p:cNvGrpSpPr/>
        <p:nvPr/>
      </p:nvGrpSpPr>
      <p:grpSpPr>
        <a:xfrm>
          <a:off x="0" y="0"/>
          <a:ext cx="0" cy="0"/>
          <a:chOff x="0" y="0"/>
          <a:chExt cx="0" cy="0"/>
        </a:xfrm>
      </p:grpSpPr>
      <p:sp>
        <p:nvSpPr>
          <p:cNvPr id="616" name="Google Shape;616;p27"/>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Q13</a:t>
            </a:r>
            <a:endParaRPr sz="4000" b="1">
              <a:solidFill>
                <a:srgbClr val="0092D2"/>
              </a:solidFill>
              <a:latin typeface="Arial"/>
              <a:ea typeface="Arial"/>
              <a:cs typeface="Arial"/>
              <a:sym typeface="Arial"/>
            </a:endParaRPr>
          </a:p>
        </p:txBody>
      </p:sp>
      <p:sp>
        <p:nvSpPr>
          <p:cNvPr id="617" name="Google Shape;617;p27"/>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Late 2018 saw emergency vaccinations in Northland following the outbreak of a deadly strain of what disease?</a:t>
            </a:r>
            <a:endParaRPr sz="4000">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21"/>
        <p:cNvGrpSpPr/>
        <p:nvPr/>
      </p:nvGrpSpPr>
      <p:grpSpPr>
        <a:xfrm>
          <a:off x="0" y="0"/>
          <a:ext cx="0" cy="0"/>
          <a:chOff x="0" y="0"/>
          <a:chExt cx="0" cy="0"/>
        </a:xfrm>
      </p:grpSpPr>
      <p:sp>
        <p:nvSpPr>
          <p:cNvPr id="622" name="Google Shape;622;p28"/>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Q14</a:t>
            </a:r>
            <a:endParaRPr sz="4000" b="1">
              <a:solidFill>
                <a:srgbClr val="0092D2"/>
              </a:solidFill>
              <a:latin typeface="Arial"/>
              <a:ea typeface="Arial"/>
              <a:cs typeface="Arial"/>
              <a:sym typeface="Arial"/>
            </a:endParaRPr>
          </a:p>
        </p:txBody>
      </p:sp>
      <p:sp>
        <p:nvSpPr>
          <p:cNvPr id="623" name="Google Shape;623;p28"/>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What is the only letter not in the periodic table?</a:t>
            </a:r>
            <a:endParaRPr sz="4000">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27"/>
        <p:cNvGrpSpPr/>
        <p:nvPr/>
      </p:nvGrpSpPr>
      <p:grpSpPr>
        <a:xfrm>
          <a:off x="0" y="0"/>
          <a:ext cx="0" cy="0"/>
          <a:chOff x="0" y="0"/>
          <a:chExt cx="0" cy="0"/>
        </a:xfrm>
      </p:grpSpPr>
      <p:sp>
        <p:nvSpPr>
          <p:cNvPr id="628" name="Google Shape;628;p29"/>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Q15</a:t>
            </a:r>
            <a:endParaRPr sz="4000" b="1">
              <a:solidFill>
                <a:srgbClr val="0092D2"/>
              </a:solidFill>
              <a:latin typeface="Arial"/>
              <a:ea typeface="Arial"/>
              <a:cs typeface="Arial"/>
              <a:sym typeface="Arial"/>
            </a:endParaRPr>
          </a:p>
        </p:txBody>
      </p:sp>
      <p:sp>
        <p:nvSpPr>
          <p:cNvPr id="629" name="Google Shape;629;p29"/>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On a radio, what does FM stand for?</a:t>
            </a:r>
            <a:endParaRPr sz="4000">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69"/>
        <p:cNvGrpSpPr/>
        <p:nvPr/>
      </p:nvGrpSpPr>
      <p:grpSpPr>
        <a:xfrm>
          <a:off x="0" y="0"/>
          <a:ext cx="0" cy="0"/>
          <a:chOff x="0" y="0"/>
          <a:chExt cx="0" cy="0"/>
        </a:xfrm>
      </p:grpSpPr>
      <p:sp>
        <p:nvSpPr>
          <p:cNvPr id="470" name="Google Shape;470;p3"/>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Q1</a:t>
            </a:r>
            <a:endParaRPr sz="4000" b="1">
              <a:solidFill>
                <a:srgbClr val="0092D2"/>
              </a:solidFill>
              <a:latin typeface="Arial"/>
              <a:ea typeface="Arial"/>
              <a:cs typeface="Arial"/>
              <a:sym typeface="Arial"/>
            </a:endParaRPr>
          </a:p>
        </p:txBody>
      </p:sp>
      <p:sp>
        <p:nvSpPr>
          <p:cNvPr id="471" name="Google Shape;471;p3"/>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What is the common name for Nitrous Oxide?</a:t>
            </a:r>
            <a:endParaRPr sz="4000">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33"/>
        <p:cNvGrpSpPr/>
        <p:nvPr/>
      </p:nvGrpSpPr>
      <p:grpSpPr>
        <a:xfrm>
          <a:off x="0" y="0"/>
          <a:ext cx="0" cy="0"/>
          <a:chOff x="0" y="0"/>
          <a:chExt cx="0" cy="0"/>
        </a:xfrm>
      </p:grpSpPr>
      <p:sp>
        <p:nvSpPr>
          <p:cNvPr id="634" name="Google Shape;634;p30"/>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Q16</a:t>
            </a:r>
            <a:endParaRPr sz="4000" b="1">
              <a:solidFill>
                <a:srgbClr val="0092D2"/>
              </a:solidFill>
              <a:latin typeface="Arial"/>
              <a:ea typeface="Arial"/>
              <a:cs typeface="Arial"/>
              <a:sym typeface="Arial"/>
            </a:endParaRPr>
          </a:p>
        </p:txBody>
      </p:sp>
      <p:sp>
        <p:nvSpPr>
          <p:cNvPr id="635" name="Google Shape;635;p30"/>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Which two elements on the periodic table are liquids at room temperature?</a:t>
            </a:r>
            <a:endParaRPr sz="4000">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39"/>
        <p:cNvGrpSpPr/>
        <p:nvPr/>
      </p:nvGrpSpPr>
      <p:grpSpPr>
        <a:xfrm>
          <a:off x="0" y="0"/>
          <a:ext cx="0" cy="0"/>
          <a:chOff x="0" y="0"/>
          <a:chExt cx="0" cy="0"/>
        </a:xfrm>
      </p:grpSpPr>
      <p:sp>
        <p:nvSpPr>
          <p:cNvPr id="640" name="Google Shape;640;p31"/>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Q17</a:t>
            </a:r>
            <a:endParaRPr sz="4000" b="1">
              <a:solidFill>
                <a:srgbClr val="0092D2"/>
              </a:solidFill>
              <a:latin typeface="Arial"/>
              <a:ea typeface="Arial"/>
              <a:cs typeface="Arial"/>
              <a:sym typeface="Arial"/>
            </a:endParaRPr>
          </a:p>
        </p:txBody>
      </p:sp>
      <p:sp>
        <p:nvSpPr>
          <p:cNvPr id="641" name="Google Shape;641;p31"/>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In the 2001 movie, A Beautiful Mind, Russell Crowe plays which Nobel Prize winning mathematician?</a:t>
            </a:r>
            <a:endParaRPr sz="4000">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45"/>
        <p:cNvGrpSpPr/>
        <p:nvPr/>
      </p:nvGrpSpPr>
      <p:grpSpPr>
        <a:xfrm>
          <a:off x="0" y="0"/>
          <a:ext cx="0" cy="0"/>
          <a:chOff x="0" y="0"/>
          <a:chExt cx="0" cy="0"/>
        </a:xfrm>
      </p:grpSpPr>
      <p:sp>
        <p:nvSpPr>
          <p:cNvPr id="646" name="Google Shape;646;p32"/>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Q18</a:t>
            </a:r>
            <a:endParaRPr sz="4000" b="1">
              <a:solidFill>
                <a:srgbClr val="0092D2"/>
              </a:solidFill>
              <a:latin typeface="Arial"/>
              <a:ea typeface="Arial"/>
              <a:cs typeface="Arial"/>
              <a:sym typeface="Arial"/>
            </a:endParaRPr>
          </a:p>
        </p:txBody>
      </p:sp>
      <p:sp>
        <p:nvSpPr>
          <p:cNvPr id="647" name="Google Shape;647;p32"/>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What sort of vehicle was the uplifting invention of Sir Christopher Cockerell?</a:t>
            </a:r>
            <a:endParaRPr sz="4000">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1"/>
        <p:cNvGrpSpPr/>
        <p:nvPr/>
      </p:nvGrpSpPr>
      <p:grpSpPr>
        <a:xfrm>
          <a:off x="0" y="0"/>
          <a:ext cx="0" cy="0"/>
          <a:chOff x="0" y="0"/>
          <a:chExt cx="0" cy="0"/>
        </a:xfrm>
      </p:grpSpPr>
      <p:sp>
        <p:nvSpPr>
          <p:cNvPr id="652" name="Google Shape;652;p33"/>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Q19</a:t>
            </a:r>
            <a:endParaRPr sz="4000" b="1">
              <a:solidFill>
                <a:srgbClr val="0092D2"/>
              </a:solidFill>
              <a:latin typeface="Arial"/>
              <a:ea typeface="Arial"/>
              <a:cs typeface="Arial"/>
              <a:sym typeface="Arial"/>
            </a:endParaRPr>
          </a:p>
        </p:txBody>
      </p:sp>
      <p:sp>
        <p:nvSpPr>
          <p:cNvPr id="653" name="Google Shape;653;p33"/>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Which gland in the human body regulates metabolism?</a:t>
            </a:r>
            <a:endParaRPr sz="4000">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7"/>
        <p:cNvGrpSpPr/>
        <p:nvPr/>
      </p:nvGrpSpPr>
      <p:grpSpPr>
        <a:xfrm>
          <a:off x="0" y="0"/>
          <a:ext cx="0" cy="0"/>
          <a:chOff x="0" y="0"/>
          <a:chExt cx="0" cy="0"/>
        </a:xfrm>
      </p:grpSpPr>
      <p:sp>
        <p:nvSpPr>
          <p:cNvPr id="658" name="Google Shape;658;p34"/>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Q20</a:t>
            </a:r>
            <a:endParaRPr sz="4000" b="1">
              <a:solidFill>
                <a:srgbClr val="0092D2"/>
              </a:solidFill>
              <a:latin typeface="Arial"/>
              <a:ea typeface="Arial"/>
              <a:cs typeface="Arial"/>
              <a:sym typeface="Arial"/>
            </a:endParaRPr>
          </a:p>
        </p:txBody>
      </p:sp>
      <p:sp>
        <p:nvSpPr>
          <p:cNvPr id="659" name="Google Shape;659;p34"/>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Introduced in 1773, which breed of sheep was the first to arrive in NZ?</a:t>
            </a:r>
            <a:endParaRPr sz="4000">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63"/>
        <p:cNvGrpSpPr/>
        <p:nvPr/>
      </p:nvGrpSpPr>
      <p:grpSpPr>
        <a:xfrm>
          <a:off x="0" y="0"/>
          <a:ext cx="0" cy="0"/>
          <a:chOff x="0" y="0"/>
          <a:chExt cx="0" cy="0"/>
        </a:xfrm>
      </p:grpSpPr>
      <p:sp>
        <p:nvSpPr>
          <p:cNvPr id="664" name="Google Shape;664;p35"/>
          <p:cNvSpPr txBox="1">
            <a:spLocks noGrp="1"/>
          </p:cNvSpPr>
          <p:nvPr>
            <p:ph type="title"/>
          </p:nvPr>
        </p:nvSpPr>
        <p:spPr>
          <a:xfrm>
            <a:off x="495300" y="386697"/>
            <a:ext cx="8915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959"/>
              <a:buFont typeface="Calibri"/>
              <a:buNone/>
            </a:pPr>
            <a:r>
              <a:rPr lang="en-US" sz="3959">
                <a:solidFill>
                  <a:schemeClr val="lt1"/>
                </a:solidFill>
              </a:rPr>
              <a:t> </a:t>
            </a:r>
            <a:r>
              <a:rPr lang="en-US" sz="7200" b="1">
                <a:solidFill>
                  <a:schemeClr val="lt1"/>
                </a:solidFill>
              </a:rPr>
              <a:t>ANSWERS</a:t>
            </a:r>
            <a:endParaRPr sz="7200" b="1">
              <a:solidFill>
                <a:schemeClr val="lt1"/>
              </a:solidFill>
              <a:latin typeface="Arial"/>
              <a:ea typeface="Arial"/>
              <a:cs typeface="Arial"/>
              <a:sym typeface="Arial"/>
            </a:endParaRPr>
          </a:p>
        </p:txBody>
      </p:sp>
      <p:sp>
        <p:nvSpPr>
          <p:cNvPr id="665" name="Google Shape;665;p35"/>
          <p:cNvSpPr txBox="1">
            <a:spLocks noGrp="1"/>
          </p:cNvSpPr>
          <p:nvPr>
            <p:ph type="body" idx="1"/>
          </p:nvPr>
        </p:nvSpPr>
        <p:spPr>
          <a:xfrm>
            <a:off x="495300" y="1600201"/>
            <a:ext cx="8915400" cy="452596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6000"/>
              <a:buNone/>
            </a:pPr>
            <a:r>
              <a:rPr lang="en-US" sz="6000" b="1"/>
              <a:t>ROUND 2</a:t>
            </a:r>
            <a:br>
              <a:rPr lang="en-US" sz="6000" b="1"/>
            </a:br>
            <a:r>
              <a:rPr lang="en-US" sz="6000" b="1"/>
              <a:t/>
            </a:r>
            <a:br>
              <a:rPr lang="en-US" sz="6000" b="1"/>
            </a:br>
            <a:r>
              <a:rPr lang="en-US" sz="6000" b="1"/>
              <a:t>Senior Section</a:t>
            </a:r>
            <a:br>
              <a:rPr lang="en-US" sz="6000" b="1"/>
            </a:br>
            <a:r>
              <a:rPr lang="en-US" sz="6000" b="1"/>
              <a:t>Years 11-13</a:t>
            </a:r>
            <a:endParaRPr sz="6000" b="1" baseline="30000">
              <a:solidFill>
                <a:srgbClr val="FFFFFF"/>
              </a:solidFill>
              <a:latin typeface="Arial"/>
              <a:ea typeface="Arial"/>
              <a:cs typeface="Arial"/>
              <a:sym typeface="Arial"/>
            </a:endParaRPr>
          </a:p>
          <a:p>
            <a:pPr marL="342900" lvl="0" indent="-177800" algn="l" rtl="0">
              <a:lnSpc>
                <a:spcPct val="100000"/>
              </a:lnSpc>
              <a:spcBef>
                <a:spcPts val="520"/>
              </a:spcBef>
              <a:spcAft>
                <a:spcPts val="0"/>
              </a:spcAft>
              <a:buClr>
                <a:schemeClr val="dk1"/>
              </a:buClr>
              <a:buSzPts val="2600"/>
              <a:buNone/>
            </a:pPr>
            <a:endParaRPr sz="2600">
              <a:solidFill>
                <a:srgbClr val="FFFFFF"/>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69"/>
        <p:cNvGrpSpPr/>
        <p:nvPr/>
      </p:nvGrpSpPr>
      <p:grpSpPr>
        <a:xfrm>
          <a:off x="0" y="0"/>
          <a:ext cx="0" cy="0"/>
          <a:chOff x="0" y="0"/>
          <a:chExt cx="0" cy="0"/>
        </a:xfrm>
      </p:grpSpPr>
      <p:sp>
        <p:nvSpPr>
          <p:cNvPr id="670" name="Google Shape;670;p36"/>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Q11:</a:t>
            </a:r>
            <a:br>
              <a:rPr lang="en-US" sz="4000" b="1" cap="none"/>
            </a:br>
            <a:r>
              <a:rPr lang="en-US" sz="4000" b="1" cap="none"/>
              <a:t>TRUE OR FALSE? PLASMA IS A STATE OF MATTER?</a:t>
            </a:r>
            <a:endParaRPr/>
          </a:p>
        </p:txBody>
      </p:sp>
      <p:sp>
        <p:nvSpPr>
          <p:cNvPr id="671" name="Google Shape;671;p36"/>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TRUE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75"/>
        <p:cNvGrpSpPr/>
        <p:nvPr/>
      </p:nvGrpSpPr>
      <p:grpSpPr>
        <a:xfrm>
          <a:off x="0" y="0"/>
          <a:ext cx="0" cy="0"/>
          <a:chOff x="0" y="0"/>
          <a:chExt cx="0" cy="0"/>
        </a:xfrm>
      </p:grpSpPr>
      <p:sp>
        <p:nvSpPr>
          <p:cNvPr id="676" name="Google Shape;676;p37"/>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Q12:</a:t>
            </a:r>
            <a:br>
              <a:rPr lang="en-US" sz="4000" b="1" cap="none"/>
            </a:br>
            <a:r>
              <a:rPr lang="en-US" sz="4000" b="1" cap="none"/>
              <a:t>WHEN REFERRING TO CABLES USED TO TRANSMIT AUDIO/VIDEO, WHAT DOES HDMI STAND FOR?</a:t>
            </a:r>
            <a:endParaRPr/>
          </a:p>
        </p:txBody>
      </p:sp>
      <p:sp>
        <p:nvSpPr>
          <p:cNvPr id="677" name="Google Shape;677;p37"/>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HIGH-DEFINITION MULTIMEDIA INTERFACE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81"/>
        <p:cNvGrpSpPr/>
        <p:nvPr/>
      </p:nvGrpSpPr>
      <p:grpSpPr>
        <a:xfrm>
          <a:off x="0" y="0"/>
          <a:ext cx="0" cy="0"/>
          <a:chOff x="0" y="0"/>
          <a:chExt cx="0" cy="0"/>
        </a:xfrm>
      </p:grpSpPr>
      <p:sp>
        <p:nvSpPr>
          <p:cNvPr id="682" name="Google Shape;682;p38"/>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Q13:</a:t>
            </a:r>
            <a:br>
              <a:rPr lang="en-US" sz="4000" b="1" cap="none"/>
            </a:br>
            <a:r>
              <a:rPr lang="en-US" sz="4000" b="1" cap="none"/>
              <a:t>LATE 2018 SAW EMERGENCY VACCINATIONS IN NORTHLAND FOLLOWING THE OUTBREAK OF A DEADLY STRAIN OF WHAT DISEASE?</a:t>
            </a:r>
            <a:endParaRPr/>
          </a:p>
        </p:txBody>
      </p:sp>
      <p:sp>
        <p:nvSpPr>
          <p:cNvPr id="683" name="Google Shape;683;p38"/>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MENINGOCOCCAL DISEASE (MENINGITIS)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87"/>
        <p:cNvGrpSpPr/>
        <p:nvPr/>
      </p:nvGrpSpPr>
      <p:grpSpPr>
        <a:xfrm>
          <a:off x="0" y="0"/>
          <a:ext cx="0" cy="0"/>
          <a:chOff x="0" y="0"/>
          <a:chExt cx="0" cy="0"/>
        </a:xfrm>
      </p:grpSpPr>
      <p:sp>
        <p:nvSpPr>
          <p:cNvPr id="688" name="Google Shape;688;p39"/>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Q14:</a:t>
            </a:r>
            <a:br>
              <a:rPr lang="en-US" sz="4000" b="1" cap="none"/>
            </a:br>
            <a:r>
              <a:rPr lang="en-US" sz="4000" b="1" cap="none"/>
              <a:t>WHAT IS THE ONLY LETTER NOT IN THE PERIODIC TABLE?</a:t>
            </a:r>
            <a:endParaRPr/>
          </a:p>
        </p:txBody>
      </p:sp>
      <p:sp>
        <p:nvSpPr>
          <p:cNvPr id="689" name="Google Shape;689;p39"/>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THE LETTER J</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75"/>
        <p:cNvGrpSpPr/>
        <p:nvPr/>
      </p:nvGrpSpPr>
      <p:grpSpPr>
        <a:xfrm>
          <a:off x="0" y="0"/>
          <a:ext cx="0" cy="0"/>
          <a:chOff x="0" y="0"/>
          <a:chExt cx="0" cy="0"/>
        </a:xfrm>
      </p:grpSpPr>
      <p:sp>
        <p:nvSpPr>
          <p:cNvPr id="476" name="Google Shape;476;p4"/>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Q2</a:t>
            </a:r>
            <a:endParaRPr sz="4000" b="1">
              <a:solidFill>
                <a:srgbClr val="0092D2"/>
              </a:solidFill>
              <a:latin typeface="Arial"/>
              <a:ea typeface="Arial"/>
              <a:cs typeface="Arial"/>
              <a:sym typeface="Arial"/>
            </a:endParaRPr>
          </a:p>
        </p:txBody>
      </p:sp>
      <p:sp>
        <p:nvSpPr>
          <p:cNvPr id="477" name="Google Shape;477;p4"/>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Betelgeuse and Rigel are the two giant stars in which constellation?</a:t>
            </a:r>
            <a:endParaRPr sz="4000">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93"/>
        <p:cNvGrpSpPr/>
        <p:nvPr/>
      </p:nvGrpSpPr>
      <p:grpSpPr>
        <a:xfrm>
          <a:off x="0" y="0"/>
          <a:ext cx="0" cy="0"/>
          <a:chOff x="0" y="0"/>
          <a:chExt cx="0" cy="0"/>
        </a:xfrm>
      </p:grpSpPr>
      <p:sp>
        <p:nvSpPr>
          <p:cNvPr id="694" name="Google Shape;694;p40"/>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Q15:</a:t>
            </a:r>
            <a:br>
              <a:rPr lang="en-US" sz="4000" b="1" cap="none"/>
            </a:br>
            <a:r>
              <a:rPr lang="en-US" sz="4000" b="1" cap="none"/>
              <a:t>ON A RADIO, WHAT DOES FM STAND FOR?</a:t>
            </a:r>
            <a:endParaRPr/>
          </a:p>
        </p:txBody>
      </p:sp>
      <p:sp>
        <p:nvSpPr>
          <p:cNvPr id="695" name="Google Shape;695;p40"/>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FREQUENCY MODULATION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99"/>
        <p:cNvGrpSpPr/>
        <p:nvPr/>
      </p:nvGrpSpPr>
      <p:grpSpPr>
        <a:xfrm>
          <a:off x="0" y="0"/>
          <a:ext cx="0" cy="0"/>
          <a:chOff x="0" y="0"/>
          <a:chExt cx="0" cy="0"/>
        </a:xfrm>
      </p:grpSpPr>
      <p:sp>
        <p:nvSpPr>
          <p:cNvPr id="700" name="Google Shape;700;p41"/>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Q16:</a:t>
            </a:r>
            <a:br>
              <a:rPr lang="en-US" sz="4000" b="1" cap="none"/>
            </a:br>
            <a:r>
              <a:rPr lang="en-US" sz="4000" b="1" cap="none"/>
              <a:t>WHICH TWO ELEMENTS ON THE PERIODIC TABLE ARE LIQUIDS AT ROOM TEMPERATURE?</a:t>
            </a:r>
            <a:endParaRPr/>
          </a:p>
        </p:txBody>
      </p:sp>
      <p:sp>
        <p:nvSpPr>
          <p:cNvPr id="701" name="Google Shape;701;p41"/>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MERCURY AND BROMINE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05"/>
        <p:cNvGrpSpPr/>
        <p:nvPr/>
      </p:nvGrpSpPr>
      <p:grpSpPr>
        <a:xfrm>
          <a:off x="0" y="0"/>
          <a:ext cx="0" cy="0"/>
          <a:chOff x="0" y="0"/>
          <a:chExt cx="0" cy="0"/>
        </a:xfrm>
      </p:grpSpPr>
      <p:sp>
        <p:nvSpPr>
          <p:cNvPr id="706" name="Google Shape;706;p42"/>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Q17:</a:t>
            </a:r>
            <a:br>
              <a:rPr lang="en-US" sz="4000" b="1" cap="none"/>
            </a:br>
            <a:r>
              <a:rPr lang="en-US" sz="4000" b="1" cap="none"/>
              <a:t>IN THE 2001 MOVIE, A BEAUTIFUL MIND, RUSSELL CROWE PLAYS WHICH NOBEL PRIZE WINNING MATHEMATICIAN?</a:t>
            </a:r>
            <a:endParaRPr/>
          </a:p>
        </p:txBody>
      </p:sp>
      <p:sp>
        <p:nvSpPr>
          <p:cNvPr id="707" name="Google Shape;707;p42"/>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JOHN NASH</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1"/>
        <p:cNvGrpSpPr/>
        <p:nvPr/>
      </p:nvGrpSpPr>
      <p:grpSpPr>
        <a:xfrm>
          <a:off x="0" y="0"/>
          <a:ext cx="0" cy="0"/>
          <a:chOff x="0" y="0"/>
          <a:chExt cx="0" cy="0"/>
        </a:xfrm>
      </p:grpSpPr>
      <p:sp>
        <p:nvSpPr>
          <p:cNvPr id="712" name="Google Shape;712;p43"/>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Q18:</a:t>
            </a:r>
            <a:br>
              <a:rPr lang="en-US" sz="4000" b="1" cap="none"/>
            </a:br>
            <a:r>
              <a:rPr lang="en-US" sz="4000" b="1" cap="none"/>
              <a:t>WHAT SORT OF VEHICLE WAS THE UPLIFTING INVENTION OF SIR CHRISTOPHER COCKERELL?</a:t>
            </a:r>
            <a:endParaRPr/>
          </a:p>
        </p:txBody>
      </p:sp>
      <p:sp>
        <p:nvSpPr>
          <p:cNvPr id="713" name="Google Shape;713;p43"/>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THE HOVERCRAFT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7"/>
        <p:cNvGrpSpPr/>
        <p:nvPr/>
      </p:nvGrpSpPr>
      <p:grpSpPr>
        <a:xfrm>
          <a:off x="0" y="0"/>
          <a:ext cx="0" cy="0"/>
          <a:chOff x="0" y="0"/>
          <a:chExt cx="0" cy="0"/>
        </a:xfrm>
      </p:grpSpPr>
      <p:sp>
        <p:nvSpPr>
          <p:cNvPr id="718" name="Google Shape;718;p44"/>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Q19:</a:t>
            </a:r>
            <a:br>
              <a:rPr lang="en-US" sz="4000" b="1" cap="none"/>
            </a:br>
            <a:r>
              <a:rPr lang="en-US" sz="4000" b="1" cap="none"/>
              <a:t>WHICH GLAND IN THE HUMAN BODY REGULATES METABOLISM?</a:t>
            </a:r>
            <a:endParaRPr/>
          </a:p>
        </p:txBody>
      </p:sp>
      <p:sp>
        <p:nvSpPr>
          <p:cNvPr id="719" name="Google Shape;719;p44"/>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THYROID</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23"/>
        <p:cNvGrpSpPr/>
        <p:nvPr/>
      </p:nvGrpSpPr>
      <p:grpSpPr>
        <a:xfrm>
          <a:off x="0" y="0"/>
          <a:ext cx="0" cy="0"/>
          <a:chOff x="0" y="0"/>
          <a:chExt cx="0" cy="0"/>
        </a:xfrm>
      </p:grpSpPr>
      <p:sp>
        <p:nvSpPr>
          <p:cNvPr id="724" name="Google Shape;724;p45"/>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Q20:</a:t>
            </a:r>
            <a:br>
              <a:rPr lang="en-US" sz="4000" b="1" cap="none"/>
            </a:br>
            <a:r>
              <a:rPr lang="en-US" sz="4000" b="1" cap="none"/>
              <a:t>INTRODUCED IN 1773, WHICH BREED OF SHEEP WAS THE FIRST TO ARRIVE IN NZ?</a:t>
            </a:r>
            <a:endParaRPr/>
          </a:p>
        </p:txBody>
      </p:sp>
      <p:sp>
        <p:nvSpPr>
          <p:cNvPr id="725" name="Google Shape;725;p45"/>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MERINO</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29"/>
        <p:cNvGrpSpPr/>
        <p:nvPr/>
      </p:nvGrpSpPr>
      <p:grpSpPr>
        <a:xfrm>
          <a:off x="0" y="0"/>
          <a:ext cx="0" cy="0"/>
          <a:chOff x="0" y="0"/>
          <a:chExt cx="0" cy="0"/>
        </a:xfrm>
      </p:grpSpPr>
      <p:sp>
        <p:nvSpPr>
          <p:cNvPr id="730" name="Google Shape;730;p46"/>
          <p:cNvSpPr txBox="1">
            <a:spLocks noGrp="1"/>
          </p:cNvSpPr>
          <p:nvPr>
            <p:ph type="title"/>
          </p:nvPr>
        </p:nvSpPr>
        <p:spPr>
          <a:xfrm>
            <a:off x="495300" y="386697"/>
            <a:ext cx="8915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959"/>
              <a:buFont typeface="Calibri"/>
              <a:buNone/>
            </a:pPr>
            <a:r>
              <a:rPr lang="en-US" sz="3959">
                <a:solidFill>
                  <a:schemeClr val="lt1"/>
                </a:solidFill>
              </a:rPr>
              <a:t> </a:t>
            </a:r>
            <a:r>
              <a:rPr lang="en-US" sz="7200" b="1">
                <a:solidFill>
                  <a:srgbClr val="FFFFFF"/>
                </a:solidFill>
              </a:rPr>
              <a:t>PRACTICAL TASK</a:t>
            </a:r>
            <a:endParaRPr sz="2520" b="1">
              <a:solidFill>
                <a:schemeClr val="lt1"/>
              </a:solidFill>
              <a:latin typeface="Arial"/>
              <a:ea typeface="Arial"/>
              <a:cs typeface="Arial"/>
              <a:sym typeface="Arial"/>
            </a:endParaRPr>
          </a:p>
        </p:txBody>
      </p:sp>
      <p:sp>
        <p:nvSpPr>
          <p:cNvPr id="731" name="Google Shape;731;p46"/>
          <p:cNvSpPr txBox="1">
            <a:spLocks noGrp="1"/>
          </p:cNvSpPr>
          <p:nvPr>
            <p:ph type="body" idx="1"/>
          </p:nvPr>
        </p:nvSpPr>
        <p:spPr>
          <a:xfrm>
            <a:off x="495300" y="1600201"/>
            <a:ext cx="8915400" cy="4525963"/>
          </a:xfrm>
          <a:prstGeom prst="rect">
            <a:avLst/>
          </a:prstGeom>
          <a:noFill/>
          <a:ln>
            <a:noFill/>
          </a:ln>
        </p:spPr>
        <p:txBody>
          <a:bodyPr spcFirstLastPara="1" wrap="square" lIns="91425" tIns="45700" rIns="91425" bIns="45700" anchor="t" anchorCtr="0">
            <a:noAutofit/>
          </a:bodyPr>
          <a:lstStyle/>
          <a:p>
            <a:pPr marL="342900" lvl="0" indent="-177800" algn="l" rtl="0">
              <a:lnSpc>
                <a:spcPct val="100000"/>
              </a:lnSpc>
              <a:spcBef>
                <a:spcPts val="0"/>
              </a:spcBef>
              <a:spcAft>
                <a:spcPts val="0"/>
              </a:spcAft>
              <a:buSzPts val="2600"/>
              <a:buNone/>
            </a:pPr>
            <a:endParaRPr sz="2600">
              <a:solidFill>
                <a:srgbClr val="FFFFFF"/>
              </a:solidFill>
              <a:latin typeface="Arial"/>
              <a:ea typeface="Arial"/>
              <a:cs typeface="Arial"/>
              <a:sym typeface="Arial"/>
            </a:endParaRPr>
          </a:p>
          <a:p>
            <a:pPr marL="342900" lvl="0" indent="-177800" algn="l" rtl="0">
              <a:lnSpc>
                <a:spcPct val="100000"/>
              </a:lnSpc>
              <a:spcBef>
                <a:spcPts val="0"/>
              </a:spcBef>
              <a:spcAft>
                <a:spcPts val="0"/>
              </a:spcAft>
              <a:buSzPts val="2600"/>
              <a:buNone/>
            </a:pPr>
            <a:r>
              <a:rPr lang="en-US" sz="2600">
                <a:solidFill>
                  <a:srgbClr val="FFFFFF"/>
                </a:solidFill>
                <a:latin typeface="Arial"/>
                <a:ea typeface="Arial"/>
                <a:cs typeface="Arial"/>
                <a:sym typeface="Arial"/>
              </a:rPr>
              <a:t>This year we have 3 practical challenges:</a:t>
            </a:r>
            <a:endParaRPr/>
          </a:p>
          <a:p>
            <a:pPr marL="342900" lvl="0" indent="-177800" algn="l" rtl="0">
              <a:lnSpc>
                <a:spcPct val="100000"/>
              </a:lnSpc>
              <a:spcBef>
                <a:spcPts val="0"/>
              </a:spcBef>
              <a:spcAft>
                <a:spcPts val="0"/>
              </a:spcAft>
              <a:buSzPts val="2600"/>
              <a:buNone/>
            </a:pPr>
            <a:endParaRPr sz="2600">
              <a:solidFill>
                <a:srgbClr val="FFFFFF"/>
              </a:solidFill>
              <a:latin typeface="Arial"/>
              <a:ea typeface="Arial"/>
              <a:cs typeface="Arial"/>
              <a:sym typeface="Arial"/>
            </a:endParaRPr>
          </a:p>
          <a:p>
            <a:pPr marL="342900" lvl="0" indent="-177800" algn="l" rtl="0">
              <a:lnSpc>
                <a:spcPct val="100000"/>
              </a:lnSpc>
              <a:spcBef>
                <a:spcPts val="0"/>
              </a:spcBef>
              <a:spcAft>
                <a:spcPts val="0"/>
              </a:spcAft>
              <a:buSzPts val="2600"/>
              <a:buChar char="•"/>
            </a:pPr>
            <a:r>
              <a:rPr lang="en-US" sz="2600">
                <a:solidFill>
                  <a:srgbClr val="FFFFFF"/>
                </a:solidFill>
                <a:latin typeface="Arial"/>
                <a:ea typeface="Arial"/>
                <a:cs typeface="Arial"/>
                <a:sym typeface="Arial"/>
              </a:rPr>
              <a:t>Year of the Periodic Table Challenge</a:t>
            </a:r>
            <a:endParaRPr/>
          </a:p>
          <a:p>
            <a:pPr marL="342900" lvl="0" indent="-177800" algn="l" rtl="0">
              <a:lnSpc>
                <a:spcPct val="100000"/>
              </a:lnSpc>
              <a:spcBef>
                <a:spcPts val="0"/>
              </a:spcBef>
              <a:spcAft>
                <a:spcPts val="0"/>
              </a:spcAft>
              <a:buSzPts val="2600"/>
              <a:buNone/>
            </a:pPr>
            <a:endParaRPr sz="1000">
              <a:solidFill>
                <a:srgbClr val="FFFFFF"/>
              </a:solidFill>
              <a:latin typeface="Arial"/>
              <a:ea typeface="Arial"/>
              <a:cs typeface="Arial"/>
              <a:sym typeface="Arial"/>
            </a:endParaRPr>
          </a:p>
          <a:p>
            <a:pPr marL="342900" lvl="0" indent="-177800" algn="l" rtl="0">
              <a:lnSpc>
                <a:spcPct val="100000"/>
              </a:lnSpc>
              <a:spcBef>
                <a:spcPts val="0"/>
              </a:spcBef>
              <a:spcAft>
                <a:spcPts val="0"/>
              </a:spcAft>
              <a:buSzPts val="2600"/>
              <a:buChar char="•"/>
            </a:pPr>
            <a:r>
              <a:rPr lang="en-US" sz="2600">
                <a:solidFill>
                  <a:srgbClr val="FFFFFF"/>
                </a:solidFill>
                <a:latin typeface="Arial"/>
                <a:ea typeface="Arial"/>
                <a:cs typeface="Arial"/>
                <a:sym typeface="Arial"/>
              </a:rPr>
              <a:t>Building Challenge</a:t>
            </a:r>
            <a:endParaRPr/>
          </a:p>
          <a:p>
            <a:pPr marL="342900" lvl="0" indent="-177800" algn="l" rtl="0">
              <a:lnSpc>
                <a:spcPct val="100000"/>
              </a:lnSpc>
              <a:spcBef>
                <a:spcPts val="0"/>
              </a:spcBef>
              <a:spcAft>
                <a:spcPts val="0"/>
              </a:spcAft>
              <a:buSzPts val="2600"/>
              <a:buNone/>
            </a:pPr>
            <a:endParaRPr sz="1000">
              <a:solidFill>
                <a:srgbClr val="FFFFFF"/>
              </a:solidFill>
              <a:latin typeface="Arial"/>
              <a:ea typeface="Arial"/>
              <a:cs typeface="Arial"/>
              <a:sym typeface="Arial"/>
            </a:endParaRPr>
          </a:p>
          <a:p>
            <a:pPr marL="342900" lvl="0" indent="-177800" algn="l" rtl="0">
              <a:lnSpc>
                <a:spcPct val="100000"/>
              </a:lnSpc>
              <a:spcBef>
                <a:spcPts val="0"/>
              </a:spcBef>
              <a:spcAft>
                <a:spcPts val="0"/>
              </a:spcAft>
              <a:buSzPts val="2600"/>
              <a:buChar char="•"/>
            </a:pPr>
            <a:r>
              <a:rPr lang="en-US" sz="2600">
                <a:solidFill>
                  <a:srgbClr val="FFFFFF"/>
                </a:solidFill>
                <a:latin typeface="Arial"/>
                <a:ea typeface="Arial"/>
                <a:cs typeface="Arial"/>
                <a:sym typeface="Arial"/>
              </a:rPr>
              <a:t>Coding Challenge</a:t>
            </a:r>
            <a:endParaRPr/>
          </a:p>
          <a:p>
            <a:pPr marL="342900" lvl="0" indent="-177800" algn="l" rtl="0">
              <a:lnSpc>
                <a:spcPct val="100000"/>
              </a:lnSpc>
              <a:spcBef>
                <a:spcPts val="0"/>
              </a:spcBef>
              <a:spcAft>
                <a:spcPts val="0"/>
              </a:spcAft>
              <a:buClr>
                <a:schemeClr val="dk1"/>
              </a:buClr>
              <a:buSzPts val="2600"/>
              <a:buNone/>
            </a:pPr>
            <a:endParaRPr sz="2600">
              <a:solidFill>
                <a:srgbClr val="FFFFFF"/>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35"/>
        <p:cNvGrpSpPr/>
        <p:nvPr/>
      </p:nvGrpSpPr>
      <p:grpSpPr>
        <a:xfrm>
          <a:off x="0" y="0"/>
          <a:ext cx="0" cy="0"/>
          <a:chOff x="0" y="0"/>
          <a:chExt cx="0" cy="0"/>
        </a:xfrm>
      </p:grpSpPr>
      <p:sp>
        <p:nvSpPr>
          <p:cNvPr id="736" name="Google Shape;736;p47"/>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4000"/>
              <a:buNone/>
            </a:pPr>
            <a:r>
              <a:rPr lang="en-US" sz="4000" b="1">
                <a:solidFill>
                  <a:srgbClr val="0092D2"/>
                </a:solidFill>
                <a:latin typeface="Arial"/>
                <a:ea typeface="Arial"/>
                <a:cs typeface="Arial"/>
                <a:sym typeface="Arial"/>
              </a:rPr>
              <a:t>Year of the Periodic Table Challenge (3 marks)</a:t>
            </a:r>
            <a:endParaRPr sz="4000" b="1">
              <a:solidFill>
                <a:srgbClr val="0092D2"/>
              </a:solidFill>
              <a:latin typeface="Arial"/>
              <a:ea typeface="Arial"/>
              <a:cs typeface="Arial"/>
              <a:sym typeface="Arial"/>
            </a:endParaRPr>
          </a:p>
        </p:txBody>
      </p:sp>
      <p:sp>
        <p:nvSpPr>
          <p:cNvPr id="737" name="Google Shape;737;p47"/>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000"/>
              <a:buNone/>
            </a:pPr>
            <a:endParaRPr sz="4000">
              <a:latin typeface="Arial"/>
              <a:ea typeface="Arial"/>
              <a:cs typeface="Arial"/>
              <a:sym typeface="Arial"/>
            </a:endParaRPr>
          </a:p>
          <a:p>
            <a:pPr marL="0" lvl="0" indent="0" algn="l" rtl="0">
              <a:lnSpc>
                <a:spcPct val="100000"/>
              </a:lnSpc>
              <a:spcBef>
                <a:spcPts val="0"/>
              </a:spcBef>
              <a:spcAft>
                <a:spcPts val="0"/>
              </a:spcAft>
              <a:buSzPts val="4000"/>
              <a:buNone/>
            </a:pPr>
            <a:r>
              <a:rPr lang="en-US" sz="4000">
                <a:latin typeface="Arial"/>
                <a:ea typeface="Arial"/>
                <a:cs typeface="Arial"/>
                <a:sym typeface="Arial"/>
              </a:rPr>
              <a:t>What element is found in </a:t>
            </a:r>
            <a:r>
              <a:rPr lang="en-US" sz="4000" u="sng">
                <a:latin typeface="Arial"/>
                <a:ea typeface="Arial"/>
                <a:cs typeface="Arial"/>
                <a:sym typeface="Arial"/>
              </a:rPr>
              <a:t>and</a:t>
            </a:r>
            <a:r>
              <a:rPr lang="en-US" sz="4000">
                <a:latin typeface="Arial"/>
                <a:ea typeface="Arial"/>
                <a:cs typeface="Arial"/>
                <a:sym typeface="Arial"/>
              </a:rPr>
              <a:t> “closely associated with” the 6 everyday items you have been given. </a:t>
            </a:r>
            <a:endParaRPr/>
          </a:p>
          <a:p>
            <a:pPr marL="0" lvl="0" indent="0" algn="l" rtl="0">
              <a:lnSpc>
                <a:spcPct val="100000"/>
              </a:lnSpc>
              <a:spcBef>
                <a:spcPts val="0"/>
              </a:spcBef>
              <a:spcAft>
                <a:spcPts val="0"/>
              </a:spcAft>
              <a:buClr>
                <a:schemeClr val="dk1"/>
              </a:buClr>
              <a:buSzPts val="4000"/>
              <a:buNone/>
            </a:pPr>
            <a:endParaRPr sz="4000">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1"/>
        <p:cNvGrpSpPr/>
        <p:nvPr/>
      </p:nvGrpSpPr>
      <p:grpSpPr>
        <a:xfrm>
          <a:off x="0" y="0"/>
          <a:ext cx="0" cy="0"/>
          <a:chOff x="0" y="0"/>
          <a:chExt cx="0" cy="0"/>
        </a:xfrm>
      </p:grpSpPr>
      <p:sp>
        <p:nvSpPr>
          <p:cNvPr id="742" name="Google Shape;742;p48"/>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4000"/>
              <a:buNone/>
            </a:pPr>
            <a:r>
              <a:rPr lang="en-US" sz="4000" b="1">
                <a:solidFill>
                  <a:srgbClr val="0092D2"/>
                </a:solidFill>
                <a:latin typeface="Arial"/>
                <a:ea typeface="Arial"/>
                <a:cs typeface="Arial"/>
                <a:sym typeface="Arial"/>
              </a:rPr>
              <a:t>Building Challenge (4 marks)</a:t>
            </a:r>
            <a:endParaRPr sz="4000" b="1">
              <a:solidFill>
                <a:srgbClr val="0092D2"/>
              </a:solidFill>
              <a:latin typeface="Arial"/>
              <a:ea typeface="Arial"/>
              <a:cs typeface="Arial"/>
              <a:sym typeface="Arial"/>
            </a:endParaRPr>
          </a:p>
        </p:txBody>
      </p:sp>
      <p:sp>
        <p:nvSpPr>
          <p:cNvPr id="743" name="Google Shape;743;p48"/>
          <p:cNvSpPr txBox="1">
            <a:spLocks noGrp="1"/>
          </p:cNvSpPr>
          <p:nvPr>
            <p:ph type="body" idx="1"/>
          </p:nvPr>
        </p:nvSpPr>
        <p:spPr>
          <a:xfrm>
            <a:off x="495300" y="1314099"/>
            <a:ext cx="8309400" cy="4049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4000"/>
              <a:buFont typeface="Arial"/>
              <a:buNone/>
            </a:pPr>
            <a:r>
              <a:rPr lang="en-US" dirty="0">
                <a:latin typeface="Arial"/>
                <a:ea typeface="Arial"/>
                <a:cs typeface="Arial"/>
                <a:sym typeface="Arial"/>
              </a:rPr>
              <a:t>Using only the equipment provided, build the tallest structure, as measured from the table surface to the top of the marshmallow. You have 15 minutes and should </a:t>
            </a:r>
            <a:r>
              <a:rPr lang="en-US" b="1" dirty="0">
                <a:latin typeface="Arial"/>
                <a:ea typeface="Arial"/>
                <a:cs typeface="Arial"/>
                <a:sym typeface="Arial"/>
              </a:rPr>
              <a:t>read the set of rules carefully</a:t>
            </a:r>
            <a:endParaRPr b="1" dirty="0">
              <a:latin typeface="Arial"/>
              <a:ea typeface="Arial"/>
              <a:cs typeface="Arial"/>
              <a:sym typeface="Arial"/>
            </a:endParaRPr>
          </a:p>
          <a:p>
            <a:pPr marL="0" lvl="0" indent="0" algn="l" rtl="0">
              <a:spcBef>
                <a:spcPts val="0"/>
              </a:spcBef>
              <a:spcAft>
                <a:spcPts val="0"/>
              </a:spcAft>
              <a:buClr>
                <a:schemeClr val="dk1"/>
              </a:buClr>
              <a:buSzPts val="4000"/>
              <a:buFont typeface="Arial"/>
              <a:buNone/>
            </a:pPr>
            <a:r>
              <a:rPr lang="en-US" dirty="0" smtClean="0">
                <a:latin typeface="Arial"/>
                <a:ea typeface="Arial"/>
                <a:cs typeface="Arial"/>
                <a:sym typeface="Arial"/>
              </a:rPr>
              <a:t>Over </a:t>
            </a:r>
            <a:r>
              <a:rPr lang="en-US" dirty="0">
                <a:latin typeface="Arial"/>
                <a:ea typeface="Arial"/>
                <a:cs typeface="Arial"/>
                <a:sym typeface="Arial"/>
              </a:rPr>
              <a:t>5cm = 1 mark		Over 20cm = 2 marks</a:t>
            </a:r>
            <a:endParaRPr dirty="0">
              <a:latin typeface="Arial"/>
              <a:ea typeface="Arial"/>
              <a:cs typeface="Arial"/>
              <a:sym typeface="Arial"/>
            </a:endParaRPr>
          </a:p>
          <a:p>
            <a:pPr marL="0" lvl="0" indent="0" algn="l" rtl="0">
              <a:spcBef>
                <a:spcPts val="0"/>
              </a:spcBef>
              <a:spcAft>
                <a:spcPts val="0"/>
              </a:spcAft>
              <a:buClr>
                <a:schemeClr val="dk1"/>
              </a:buClr>
              <a:buSzPts val="4000"/>
              <a:buFont typeface="Arial"/>
              <a:buNone/>
            </a:pPr>
            <a:r>
              <a:rPr lang="en-US" dirty="0">
                <a:latin typeface="Arial"/>
                <a:ea typeface="Arial"/>
                <a:cs typeface="Arial"/>
                <a:sym typeface="Arial"/>
              </a:rPr>
              <a:t>Over 35cm = 2 marks	Over 50cm = 4 marks</a:t>
            </a:r>
            <a:endParaRPr sz="4000" dirty="0">
              <a:latin typeface="Arial"/>
              <a:ea typeface="Arial"/>
              <a:cs typeface="Arial"/>
              <a:sym typeface="Arial"/>
            </a:endParaRPr>
          </a:p>
          <a:p>
            <a:pPr marL="0" lvl="0" indent="0" algn="l" rtl="0">
              <a:lnSpc>
                <a:spcPct val="100000"/>
              </a:lnSpc>
              <a:spcBef>
                <a:spcPts val="0"/>
              </a:spcBef>
              <a:spcAft>
                <a:spcPts val="0"/>
              </a:spcAft>
              <a:buClr>
                <a:schemeClr val="dk1"/>
              </a:buClr>
              <a:buSzPts val="4000"/>
              <a:buNone/>
            </a:pPr>
            <a:endParaRPr sz="4000" dirty="0">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7"/>
        <p:cNvGrpSpPr/>
        <p:nvPr/>
      </p:nvGrpSpPr>
      <p:grpSpPr>
        <a:xfrm>
          <a:off x="0" y="0"/>
          <a:ext cx="0" cy="0"/>
          <a:chOff x="0" y="0"/>
          <a:chExt cx="0" cy="0"/>
        </a:xfrm>
      </p:grpSpPr>
      <p:sp>
        <p:nvSpPr>
          <p:cNvPr id="748" name="Google Shape;748;p49"/>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4000"/>
              <a:buNone/>
            </a:pPr>
            <a:r>
              <a:rPr lang="en-US" sz="4000" b="1">
                <a:solidFill>
                  <a:srgbClr val="0092D2"/>
                </a:solidFill>
                <a:latin typeface="Arial"/>
                <a:ea typeface="Arial"/>
                <a:cs typeface="Arial"/>
                <a:sym typeface="Arial"/>
              </a:rPr>
              <a:t>Coding Challenge (3 marks)</a:t>
            </a:r>
            <a:endParaRPr sz="4000" b="1">
              <a:solidFill>
                <a:srgbClr val="0092D2"/>
              </a:solidFill>
              <a:latin typeface="Arial"/>
              <a:ea typeface="Arial"/>
              <a:cs typeface="Arial"/>
              <a:sym typeface="Arial"/>
            </a:endParaRPr>
          </a:p>
        </p:txBody>
      </p:sp>
      <p:sp>
        <p:nvSpPr>
          <p:cNvPr id="749" name="Google Shape;749;p49"/>
          <p:cNvSpPr txBox="1">
            <a:spLocks noGrp="1"/>
          </p:cNvSpPr>
          <p:nvPr>
            <p:ph type="body" idx="1"/>
          </p:nvPr>
        </p:nvSpPr>
        <p:spPr>
          <a:xfrm>
            <a:off x="495300" y="1202774"/>
            <a:ext cx="7916700" cy="4161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4000"/>
              <a:buFont typeface="Arial"/>
              <a:buNone/>
            </a:pPr>
            <a:r>
              <a:rPr lang="en-US" sz="3000">
                <a:latin typeface="Arial"/>
                <a:ea typeface="Arial"/>
                <a:cs typeface="Arial"/>
                <a:sym typeface="Arial"/>
              </a:rPr>
              <a:t>A Racetrack will be shown on screen and you must programme your team Bot to complete the circuit, from behind the Start line to over the Finish line. Instructions have been provided to each team</a:t>
            </a:r>
            <a:endParaRPr sz="3000">
              <a:latin typeface="Arial"/>
              <a:ea typeface="Arial"/>
              <a:cs typeface="Arial"/>
              <a:sym typeface="Arial"/>
            </a:endParaRPr>
          </a:p>
          <a:p>
            <a:pPr marL="0" lvl="0" indent="0" algn="l" rtl="0">
              <a:spcBef>
                <a:spcPts val="0"/>
              </a:spcBef>
              <a:spcAft>
                <a:spcPts val="0"/>
              </a:spcAft>
              <a:buClr>
                <a:schemeClr val="dk1"/>
              </a:buClr>
              <a:buSzPts val="4000"/>
              <a:buFont typeface="Arial"/>
              <a:buNone/>
            </a:pPr>
            <a:endParaRPr sz="3000">
              <a:latin typeface="Arial"/>
              <a:ea typeface="Arial"/>
              <a:cs typeface="Arial"/>
              <a:sym typeface="Arial"/>
            </a:endParaRPr>
          </a:p>
          <a:p>
            <a:pPr marL="0" lvl="0" indent="0" algn="l" rtl="0">
              <a:spcBef>
                <a:spcPts val="0"/>
              </a:spcBef>
              <a:spcAft>
                <a:spcPts val="0"/>
              </a:spcAft>
              <a:buClr>
                <a:schemeClr val="dk1"/>
              </a:buClr>
              <a:buSzPts val="4000"/>
              <a:buFont typeface="Arial"/>
              <a:buNone/>
            </a:pPr>
            <a:r>
              <a:rPr lang="en-US" sz="3000">
                <a:latin typeface="Arial"/>
                <a:ea typeface="Arial"/>
                <a:cs typeface="Arial"/>
                <a:sym typeface="Arial"/>
              </a:rPr>
              <a:t>Reach Tyre Arch = 1 mark</a:t>
            </a:r>
            <a:endParaRPr sz="3000">
              <a:latin typeface="Arial"/>
              <a:ea typeface="Arial"/>
              <a:cs typeface="Arial"/>
              <a:sym typeface="Arial"/>
            </a:endParaRPr>
          </a:p>
          <a:p>
            <a:pPr marL="0" lvl="0" indent="0" algn="l" rtl="0">
              <a:spcBef>
                <a:spcPts val="0"/>
              </a:spcBef>
              <a:spcAft>
                <a:spcPts val="0"/>
              </a:spcAft>
              <a:buClr>
                <a:schemeClr val="dk1"/>
              </a:buClr>
              <a:buSzPts val="4000"/>
              <a:buFont typeface="Arial"/>
              <a:buNone/>
            </a:pPr>
            <a:r>
              <a:rPr lang="en-US" sz="3000">
                <a:latin typeface="Arial"/>
                <a:ea typeface="Arial"/>
                <a:cs typeface="Arial"/>
                <a:sym typeface="Arial"/>
              </a:rPr>
              <a:t>Reach Man with Flag = 2 marks</a:t>
            </a:r>
            <a:endParaRPr sz="3000">
              <a:latin typeface="Arial"/>
              <a:ea typeface="Arial"/>
              <a:cs typeface="Arial"/>
              <a:sym typeface="Arial"/>
            </a:endParaRPr>
          </a:p>
          <a:p>
            <a:pPr marL="0" lvl="0" indent="0" algn="l" rtl="0">
              <a:spcBef>
                <a:spcPts val="0"/>
              </a:spcBef>
              <a:spcAft>
                <a:spcPts val="0"/>
              </a:spcAft>
              <a:buClr>
                <a:schemeClr val="dk1"/>
              </a:buClr>
              <a:buSzPts val="4000"/>
              <a:buFont typeface="Arial"/>
              <a:buNone/>
            </a:pPr>
            <a:r>
              <a:rPr lang="en-US" sz="3000">
                <a:latin typeface="Arial"/>
                <a:ea typeface="Arial"/>
                <a:cs typeface="Arial"/>
                <a:sym typeface="Arial"/>
              </a:rPr>
              <a:t>Cross the finish line = 3 Marks</a:t>
            </a:r>
            <a:endParaRPr sz="3000">
              <a:latin typeface="Arial"/>
              <a:ea typeface="Arial"/>
              <a:cs typeface="Arial"/>
              <a:sym typeface="Arial"/>
            </a:endParaRPr>
          </a:p>
          <a:p>
            <a:pPr marL="0" lvl="0" indent="0" algn="l" rtl="0">
              <a:lnSpc>
                <a:spcPct val="100000"/>
              </a:lnSpc>
              <a:spcBef>
                <a:spcPts val="0"/>
              </a:spcBef>
              <a:spcAft>
                <a:spcPts val="0"/>
              </a:spcAft>
              <a:buSzPts val="4000"/>
              <a:buNone/>
            </a:pPr>
            <a:endParaRPr sz="4000">
              <a:latin typeface="Arial"/>
              <a:ea typeface="Arial"/>
              <a:cs typeface="Arial"/>
              <a:sym typeface="Arial"/>
            </a:endParaRPr>
          </a:p>
          <a:p>
            <a:pPr marL="0" lvl="0" indent="0" algn="l" rtl="0">
              <a:lnSpc>
                <a:spcPct val="100000"/>
              </a:lnSpc>
              <a:spcBef>
                <a:spcPts val="0"/>
              </a:spcBef>
              <a:spcAft>
                <a:spcPts val="0"/>
              </a:spcAft>
              <a:buClr>
                <a:schemeClr val="dk1"/>
              </a:buClr>
              <a:buSzPts val="4000"/>
              <a:buNone/>
            </a:pPr>
            <a:endParaRPr sz="4000">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81"/>
        <p:cNvGrpSpPr/>
        <p:nvPr/>
      </p:nvGrpSpPr>
      <p:grpSpPr>
        <a:xfrm>
          <a:off x="0" y="0"/>
          <a:ext cx="0" cy="0"/>
          <a:chOff x="0" y="0"/>
          <a:chExt cx="0" cy="0"/>
        </a:xfrm>
      </p:grpSpPr>
      <p:sp>
        <p:nvSpPr>
          <p:cNvPr id="482" name="Google Shape;482;p5"/>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Q3</a:t>
            </a:r>
            <a:endParaRPr sz="4000" b="1">
              <a:solidFill>
                <a:srgbClr val="0092D2"/>
              </a:solidFill>
              <a:latin typeface="Arial"/>
              <a:ea typeface="Arial"/>
              <a:cs typeface="Arial"/>
              <a:sym typeface="Arial"/>
            </a:endParaRPr>
          </a:p>
        </p:txBody>
      </p:sp>
      <p:sp>
        <p:nvSpPr>
          <p:cNvPr id="483" name="Google Shape;483;p5"/>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Who carried out experiments on gravity from the leaning tower of Pisa?</a:t>
            </a:r>
            <a:endParaRPr sz="4000">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754" name="Google Shape;754;p50"/>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800"/>
              <a:buNone/>
            </a:pPr>
            <a:r>
              <a:rPr lang="en-US"/>
              <a:t> </a:t>
            </a:r>
            <a:endParaRPr/>
          </a:p>
        </p:txBody>
      </p:sp>
      <p:sp>
        <p:nvSpPr>
          <p:cNvPr id="755" name="Google Shape;755;p50"/>
          <p:cNvSpPr txBox="1">
            <a:spLocks noGrp="1"/>
          </p:cNvSpPr>
          <p:nvPr>
            <p:ph type="body" idx="1"/>
          </p:nvPr>
        </p:nvSpPr>
        <p:spPr>
          <a:xfrm>
            <a:off x="0" y="0"/>
            <a:ext cx="9906000" cy="6857999"/>
          </a:xfrm>
          <a:prstGeom prst="rect">
            <a:avLst/>
          </a:prstGeom>
          <a:solidFill>
            <a:schemeClr val="dk1"/>
          </a:solidFill>
          <a:ln>
            <a:noFill/>
          </a:ln>
        </p:spPr>
        <p:txBody>
          <a:bodyPr spcFirstLastPara="1" wrap="square" lIns="91425" tIns="45700" rIns="91425" bIns="45700" anchor="t" anchorCtr="0">
            <a:noAutofit/>
          </a:bodyPr>
          <a:lstStyle/>
          <a:p>
            <a:pPr marL="457200" lvl="0" indent="-342900" algn="l" rtl="0">
              <a:lnSpc>
                <a:spcPct val="100000"/>
              </a:lnSpc>
              <a:spcBef>
                <a:spcPts val="360"/>
              </a:spcBef>
              <a:spcAft>
                <a:spcPts val="0"/>
              </a:spcAft>
              <a:buSzPts val="1800"/>
              <a:buNone/>
            </a:pPr>
            <a:r>
              <a:rPr lang="en-US"/>
              <a:t> </a:t>
            </a:r>
            <a:endParaRPr/>
          </a:p>
        </p:txBody>
      </p:sp>
      <p:pic>
        <p:nvPicPr>
          <p:cNvPr id="756" name="Google Shape;756;p50" descr="C:\Users\903\Downloads\Bee bots racetrack mat.jpg"/>
          <p:cNvPicPr preferRelativeResize="0"/>
          <p:nvPr/>
        </p:nvPicPr>
        <p:blipFill rotWithShape="1">
          <a:blip r:embed="rId3">
            <a:alphaModFix/>
          </a:blip>
          <a:srcRect/>
          <a:stretch/>
        </p:blipFill>
        <p:spPr>
          <a:xfrm>
            <a:off x="1524000" y="0"/>
            <a:ext cx="6858000" cy="68580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60"/>
        <p:cNvGrpSpPr/>
        <p:nvPr/>
      </p:nvGrpSpPr>
      <p:grpSpPr>
        <a:xfrm>
          <a:off x="0" y="0"/>
          <a:ext cx="0" cy="0"/>
          <a:chOff x="0" y="0"/>
          <a:chExt cx="0" cy="0"/>
        </a:xfrm>
      </p:grpSpPr>
      <p:sp>
        <p:nvSpPr>
          <p:cNvPr id="761" name="Google Shape;761;g5a9acd9922_0_0"/>
          <p:cNvSpPr txBox="1">
            <a:spLocks noGrp="1"/>
          </p:cNvSpPr>
          <p:nvPr>
            <p:ph type="title"/>
          </p:nvPr>
        </p:nvSpPr>
        <p:spPr>
          <a:xfrm>
            <a:off x="495300" y="386698"/>
            <a:ext cx="8915400" cy="4409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959"/>
              <a:buFont typeface="Calibri"/>
              <a:buNone/>
            </a:pPr>
            <a:r>
              <a:rPr lang="en-US" sz="3959">
                <a:solidFill>
                  <a:schemeClr val="lt1"/>
                </a:solidFill>
              </a:rPr>
              <a:t> </a:t>
            </a:r>
            <a:r>
              <a:rPr lang="en-US" sz="7200" b="1">
                <a:solidFill>
                  <a:schemeClr val="lt1"/>
                </a:solidFill>
              </a:rPr>
              <a:t>ELEMENT </a:t>
            </a:r>
            <a:endParaRPr sz="7200" b="1">
              <a:solidFill>
                <a:schemeClr val="lt1"/>
              </a:solidFill>
            </a:endParaRPr>
          </a:p>
          <a:p>
            <a:pPr marL="0" lvl="0" indent="0" algn="ctr" rtl="0">
              <a:spcBef>
                <a:spcPts val="0"/>
              </a:spcBef>
              <a:spcAft>
                <a:spcPts val="0"/>
              </a:spcAft>
              <a:buClr>
                <a:schemeClr val="lt1"/>
              </a:buClr>
              <a:buSzPts val="3959"/>
              <a:buFont typeface="Calibri"/>
              <a:buNone/>
            </a:pPr>
            <a:r>
              <a:rPr lang="en-US" sz="7200" b="1">
                <a:solidFill>
                  <a:schemeClr val="lt1"/>
                </a:solidFill>
              </a:rPr>
              <a:t>CHALLENGE</a:t>
            </a:r>
            <a:endParaRPr sz="7200" b="1">
              <a:solidFill>
                <a:schemeClr val="lt1"/>
              </a:solidFill>
            </a:endParaRPr>
          </a:p>
          <a:p>
            <a:pPr marL="0" lvl="0" indent="0" algn="ctr" rtl="0">
              <a:spcBef>
                <a:spcPts val="0"/>
              </a:spcBef>
              <a:spcAft>
                <a:spcPts val="0"/>
              </a:spcAft>
              <a:buClr>
                <a:schemeClr val="lt1"/>
              </a:buClr>
              <a:buSzPts val="3959"/>
              <a:buFont typeface="Calibri"/>
              <a:buNone/>
            </a:pPr>
            <a:r>
              <a:rPr lang="en-US" sz="7200" b="1">
                <a:solidFill>
                  <a:schemeClr val="lt1"/>
                </a:solidFill>
              </a:rPr>
              <a:t>ANSWERS</a:t>
            </a:r>
            <a:endParaRPr sz="7200" b="1">
              <a:solidFill>
                <a:srgbClr val="FFFFFF"/>
              </a:solidFill>
            </a:endParaRPr>
          </a:p>
        </p:txBody>
      </p:sp>
      <p:sp>
        <p:nvSpPr>
          <p:cNvPr id="762" name="Google Shape;762;g5a9acd9922_0_0"/>
          <p:cNvSpPr txBox="1">
            <a:spLocks noGrp="1"/>
          </p:cNvSpPr>
          <p:nvPr>
            <p:ph type="body" idx="1"/>
          </p:nvPr>
        </p:nvSpPr>
        <p:spPr>
          <a:xfrm>
            <a:off x="495300" y="1600201"/>
            <a:ext cx="8915400" cy="4526100"/>
          </a:xfrm>
          <a:prstGeom prst="rect">
            <a:avLst/>
          </a:prstGeom>
          <a:noFill/>
          <a:ln>
            <a:noFill/>
          </a:ln>
        </p:spPr>
        <p:txBody>
          <a:bodyPr spcFirstLastPara="1" wrap="square" lIns="91425" tIns="45700" rIns="91425" bIns="45700" anchor="t" anchorCtr="0">
            <a:noAutofit/>
          </a:bodyPr>
          <a:lstStyle/>
          <a:p>
            <a:pPr marL="342900" lvl="0" indent="-177800" algn="l" rtl="0">
              <a:lnSpc>
                <a:spcPct val="100000"/>
              </a:lnSpc>
              <a:spcBef>
                <a:spcPts val="0"/>
              </a:spcBef>
              <a:spcAft>
                <a:spcPts val="0"/>
              </a:spcAft>
              <a:buSzPts val="2600"/>
              <a:buNone/>
            </a:pPr>
            <a:endParaRPr sz="2600">
              <a:solidFill>
                <a:srgbClr val="FFFFFF"/>
              </a:solidFill>
              <a:latin typeface="Arial"/>
              <a:ea typeface="Arial"/>
              <a:cs typeface="Arial"/>
              <a:sym typeface="Arial"/>
            </a:endParaRPr>
          </a:p>
          <a:p>
            <a:pPr marL="342900" lvl="0" indent="-177800" algn="l" rtl="0">
              <a:lnSpc>
                <a:spcPct val="100000"/>
              </a:lnSpc>
              <a:spcBef>
                <a:spcPts val="0"/>
              </a:spcBef>
              <a:spcAft>
                <a:spcPts val="0"/>
              </a:spcAft>
              <a:buSzPts val="2600"/>
              <a:buChar char="•"/>
            </a:pPr>
            <a:endParaRPr/>
          </a:p>
          <a:p>
            <a:pPr marL="342900" lvl="0" indent="-177800" algn="l" rtl="0">
              <a:lnSpc>
                <a:spcPct val="100000"/>
              </a:lnSpc>
              <a:spcBef>
                <a:spcPts val="0"/>
              </a:spcBef>
              <a:spcAft>
                <a:spcPts val="0"/>
              </a:spcAft>
              <a:buClr>
                <a:schemeClr val="dk1"/>
              </a:buClr>
              <a:buSzPts val="2600"/>
              <a:buNone/>
            </a:pPr>
            <a:endParaRPr sz="2600">
              <a:solidFill>
                <a:srgbClr val="FFFFFF"/>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66"/>
        <p:cNvGrpSpPr/>
        <p:nvPr/>
      </p:nvGrpSpPr>
      <p:grpSpPr>
        <a:xfrm>
          <a:off x="0" y="0"/>
          <a:ext cx="0" cy="0"/>
          <a:chOff x="0" y="0"/>
          <a:chExt cx="0" cy="0"/>
        </a:xfrm>
      </p:grpSpPr>
      <p:sp>
        <p:nvSpPr>
          <p:cNvPr id="767" name="Google Shape;767;g5a9acd9922_0_5"/>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4000"/>
              <a:buNone/>
            </a:pPr>
            <a:r>
              <a:rPr lang="en-US" sz="4000" b="1">
                <a:solidFill>
                  <a:srgbClr val="0092D2"/>
                </a:solidFill>
                <a:latin typeface="Arial"/>
                <a:ea typeface="Arial"/>
                <a:cs typeface="Arial"/>
                <a:sym typeface="Arial"/>
              </a:rPr>
              <a:t>Year of the Periodic Table Challenge</a:t>
            </a:r>
            <a:endParaRPr sz="4000" b="1">
              <a:solidFill>
                <a:srgbClr val="0092D2"/>
              </a:solidFill>
              <a:latin typeface="Arial"/>
              <a:ea typeface="Arial"/>
              <a:cs typeface="Arial"/>
              <a:sym typeface="Arial"/>
            </a:endParaRPr>
          </a:p>
        </p:txBody>
      </p:sp>
      <p:sp>
        <p:nvSpPr>
          <p:cNvPr id="768" name="Google Shape;768;g5a9acd9922_0_5"/>
          <p:cNvSpPr txBox="1">
            <a:spLocks noGrp="1"/>
          </p:cNvSpPr>
          <p:nvPr>
            <p:ph type="body" idx="1"/>
          </p:nvPr>
        </p:nvSpPr>
        <p:spPr>
          <a:xfrm>
            <a:off x="495300" y="2012225"/>
            <a:ext cx="7916700" cy="3351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4000"/>
              <a:buFont typeface="Arial"/>
              <a:buNone/>
            </a:pPr>
            <a:r>
              <a:rPr lang="en-US" sz="4000" dirty="0">
                <a:latin typeface="Arial"/>
                <a:ea typeface="Arial"/>
                <a:cs typeface="Arial"/>
                <a:sym typeface="Arial"/>
              </a:rPr>
              <a:t>A: Polonium			D: </a:t>
            </a:r>
            <a:r>
              <a:rPr lang="en-US" sz="4000" dirty="0" smtClean="0">
                <a:latin typeface="Arial"/>
                <a:ea typeface="Arial"/>
                <a:cs typeface="Arial"/>
                <a:sym typeface="Arial"/>
              </a:rPr>
              <a:t>Silicon </a:t>
            </a:r>
            <a:r>
              <a:rPr lang="en-US" sz="4000" dirty="0">
                <a:latin typeface="Arial"/>
                <a:ea typeface="Arial"/>
                <a:cs typeface="Arial"/>
                <a:sym typeface="Arial"/>
              </a:rPr>
              <a:t>or </a:t>
            </a:r>
            <a:r>
              <a:rPr lang="en-US" sz="4000" dirty="0" smtClean="0">
                <a:latin typeface="Arial"/>
                <a:ea typeface="Arial"/>
                <a:cs typeface="Arial"/>
                <a:sym typeface="Arial"/>
              </a:rPr>
              <a:t>    Iron</a:t>
            </a:r>
            <a:endParaRPr sz="4000" dirty="0">
              <a:latin typeface="Arial"/>
              <a:ea typeface="Arial"/>
              <a:cs typeface="Arial"/>
              <a:sym typeface="Arial"/>
            </a:endParaRPr>
          </a:p>
          <a:p>
            <a:pPr marL="0" lvl="0" indent="0" algn="l" rtl="0">
              <a:spcBef>
                <a:spcPts val="0"/>
              </a:spcBef>
              <a:spcAft>
                <a:spcPts val="0"/>
              </a:spcAft>
              <a:buClr>
                <a:schemeClr val="dk1"/>
              </a:buClr>
              <a:buSzPts val="4000"/>
              <a:buFont typeface="Arial"/>
              <a:buNone/>
            </a:pPr>
            <a:r>
              <a:rPr lang="en-US" sz="4000" dirty="0" smtClean="0">
                <a:latin typeface="Arial"/>
                <a:ea typeface="Arial"/>
                <a:cs typeface="Arial"/>
                <a:sym typeface="Arial"/>
              </a:rPr>
              <a:t>B</a:t>
            </a:r>
            <a:r>
              <a:rPr lang="en-US" sz="4000" dirty="0">
                <a:latin typeface="Arial"/>
                <a:ea typeface="Arial"/>
                <a:cs typeface="Arial"/>
                <a:sym typeface="Arial"/>
              </a:rPr>
              <a:t>: Phosphorus	</a:t>
            </a:r>
            <a:r>
              <a:rPr lang="en-US" sz="4000" dirty="0" smtClean="0">
                <a:latin typeface="Arial"/>
                <a:ea typeface="Arial"/>
                <a:cs typeface="Arial"/>
                <a:sym typeface="Arial"/>
              </a:rPr>
              <a:t>      E</a:t>
            </a:r>
            <a:r>
              <a:rPr lang="en-US" sz="4000" dirty="0">
                <a:latin typeface="Arial"/>
                <a:ea typeface="Arial"/>
                <a:cs typeface="Arial"/>
                <a:sym typeface="Arial"/>
              </a:rPr>
              <a:t>: Calcium</a:t>
            </a:r>
            <a:endParaRPr sz="4000" dirty="0">
              <a:latin typeface="Arial"/>
              <a:ea typeface="Arial"/>
              <a:cs typeface="Arial"/>
              <a:sym typeface="Arial"/>
            </a:endParaRPr>
          </a:p>
          <a:p>
            <a:pPr marL="0" lvl="0" indent="0" algn="l" rtl="0">
              <a:spcBef>
                <a:spcPts val="0"/>
              </a:spcBef>
              <a:spcAft>
                <a:spcPts val="0"/>
              </a:spcAft>
              <a:buClr>
                <a:schemeClr val="dk1"/>
              </a:buClr>
              <a:buSzPts val="4000"/>
              <a:buFont typeface="Arial"/>
              <a:buNone/>
            </a:pPr>
            <a:endParaRPr sz="4000" dirty="0">
              <a:latin typeface="Arial"/>
              <a:ea typeface="Arial"/>
              <a:cs typeface="Arial"/>
              <a:sym typeface="Arial"/>
            </a:endParaRPr>
          </a:p>
          <a:p>
            <a:pPr marL="0" lvl="0" indent="0" algn="l" rtl="0">
              <a:spcBef>
                <a:spcPts val="0"/>
              </a:spcBef>
              <a:spcAft>
                <a:spcPts val="0"/>
              </a:spcAft>
              <a:buClr>
                <a:schemeClr val="dk1"/>
              </a:buClr>
              <a:buSzPts val="4000"/>
              <a:buFont typeface="Arial"/>
              <a:buNone/>
            </a:pPr>
            <a:r>
              <a:rPr lang="en-US" sz="4000" dirty="0">
                <a:latin typeface="Arial"/>
                <a:ea typeface="Arial"/>
                <a:cs typeface="Arial"/>
                <a:sym typeface="Arial"/>
              </a:rPr>
              <a:t>C: Carbon			F: Boron</a:t>
            </a:r>
            <a:endParaRPr sz="4000" dirty="0">
              <a:latin typeface="Arial"/>
              <a:ea typeface="Arial"/>
              <a:cs typeface="Arial"/>
              <a:sym typeface="Arial"/>
            </a:endParaRPr>
          </a:p>
          <a:p>
            <a:pPr marL="0" lvl="0" indent="0" algn="l" rtl="0">
              <a:lnSpc>
                <a:spcPct val="100000"/>
              </a:lnSpc>
              <a:spcBef>
                <a:spcPts val="0"/>
              </a:spcBef>
              <a:spcAft>
                <a:spcPts val="0"/>
              </a:spcAft>
              <a:buClr>
                <a:schemeClr val="dk1"/>
              </a:buClr>
              <a:buSzPts val="4000"/>
              <a:buNone/>
            </a:pPr>
            <a:endParaRPr sz="4000" dirty="0">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2"/>
        <p:cNvGrpSpPr/>
        <p:nvPr/>
      </p:nvGrpSpPr>
      <p:grpSpPr>
        <a:xfrm>
          <a:off x="0" y="0"/>
          <a:ext cx="0" cy="0"/>
          <a:chOff x="0" y="0"/>
          <a:chExt cx="0" cy="0"/>
        </a:xfrm>
      </p:grpSpPr>
      <p:sp>
        <p:nvSpPr>
          <p:cNvPr id="773" name="Google Shape;773;p51"/>
          <p:cNvSpPr txBox="1">
            <a:spLocks noGrp="1"/>
          </p:cNvSpPr>
          <p:nvPr>
            <p:ph type="title"/>
          </p:nvPr>
        </p:nvSpPr>
        <p:spPr>
          <a:xfrm>
            <a:off x="495300" y="386697"/>
            <a:ext cx="8915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8000"/>
              <a:buFont typeface="Calibri"/>
              <a:buNone/>
            </a:pPr>
            <a:r>
              <a:rPr lang="en-US" sz="8000">
                <a:solidFill>
                  <a:schemeClr val="lt1"/>
                </a:solidFill>
              </a:rPr>
              <a:t> QUESTIONS</a:t>
            </a:r>
            <a:endParaRPr sz="8000" b="1">
              <a:solidFill>
                <a:schemeClr val="lt1"/>
              </a:solidFill>
              <a:latin typeface="Arial"/>
              <a:ea typeface="Arial"/>
              <a:cs typeface="Arial"/>
              <a:sym typeface="Arial"/>
            </a:endParaRPr>
          </a:p>
        </p:txBody>
      </p:sp>
      <p:sp>
        <p:nvSpPr>
          <p:cNvPr id="774" name="Google Shape;774;p51"/>
          <p:cNvSpPr txBox="1">
            <a:spLocks noGrp="1"/>
          </p:cNvSpPr>
          <p:nvPr>
            <p:ph type="body" idx="1"/>
          </p:nvPr>
        </p:nvSpPr>
        <p:spPr>
          <a:xfrm>
            <a:off x="495300" y="1600201"/>
            <a:ext cx="8915400" cy="452596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6000"/>
              <a:buNone/>
            </a:pPr>
            <a:r>
              <a:rPr lang="en-US" sz="6000" b="1"/>
              <a:t>ROUND 4</a:t>
            </a:r>
            <a:br>
              <a:rPr lang="en-US" sz="6000" b="1"/>
            </a:br>
            <a:r>
              <a:rPr lang="en-US" sz="6000" b="1"/>
              <a:t/>
            </a:r>
            <a:br>
              <a:rPr lang="en-US" sz="6000" b="1"/>
            </a:br>
            <a:r>
              <a:rPr lang="en-US" sz="6000" b="1"/>
              <a:t>Senior Section</a:t>
            </a:r>
            <a:br>
              <a:rPr lang="en-US" sz="6000" b="1"/>
            </a:br>
            <a:r>
              <a:rPr lang="en-US" sz="6000" b="1"/>
              <a:t>Years 11-13</a:t>
            </a:r>
            <a:endParaRPr sz="6000">
              <a:solidFill>
                <a:srgbClr val="FFFFFF"/>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8"/>
        <p:cNvGrpSpPr/>
        <p:nvPr/>
      </p:nvGrpSpPr>
      <p:grpSpPr>
        <a:xfrm>
          <a:off x="0" y="0"/>
          <a:ext cx="0" cy="0"/>
          <a:chOff x="0" y="0"/>
          <a:chExt cx="0" cy="0"/>
        </a:xfrm>
      </p:grpSpPr>
      <p:sp>
        <p:nvSpPr>
          <p:cNvPr id="779" name="Google Shape;779;p52"/>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Q21</a:t>
            </a:r>
            <a:endParaRPr sz="4000" b="1">
              <a:solidFill>
                <a:srgbClr val="0092D2"/>
              </a:solidFill>
              <a:latin typeface="Arial"/>
              <a:ea typeface="Arial"/>
              <a:cs typeface="Arial"/>
              <a:sym typeface="Arial"/>
            </a:endParaRPr>
          </a:p>
        </p:txBody>
      </p:sp>
      <p:sp>
        <p:nvSpPr>
          <p:cNvPr id="780" name="Google Shape;780;p52"/>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What is the only snake in the world that builds a nest for its eggs?</a:t>
            </a:r>
            <a:endParaRPr sz="4000">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84"/>
        <p:cNvGrpSpPr/>
        <p:nvPr/>
      </p:nvGrpSpPr>
      <p:grpSpPr>
        <a:xfrm>
          <a:off x="0" y="0"/>
          <a:ext cx="0" cy="0"/>
          <a:chOff x="0" y="0"/>
          <a:chExt cx="0" cy="0"/>
        </a:xfrm>
      </p:grpSpPr>
      <p:sp>
        <p:nvSpPr>
          <p:cNvPr id="785" name="Google Shape;785;p53"/>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Q22</a:t>
            </a:r>
            <a:endParaRPr sz="4000" b="1">
              <a:solidFill>
                <a:srgbClr val="0092D2"/>
              </a:solidFill>
              <a:latin typeface="Arial"/>
              <a:ea typeface="Arial"/>
              <a:cs typeface="Arial"/>
              <a:sym typeface="Arial"/>
            </a:endParaRPr>
          </a:p>
        </p:txBody>
      </p:sp>
      <p:sp>
        <p:nvSpPr>
          <p:cNvPr id="786" name="Google Shape;786;p53"/>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What layer of the atmosphere lies between the troposphere and mesosphere?</a:t>
            </a:r>
            <a:endParaRPr sz="4000">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90"/>
        <p:cNvGrpSpPr/>
        <p:nvPr/>
      </p:nvGrpSpPr>
      <p:grpSpPr>
        <a:xfrm>
          <a:off x="0" y="0"/>
          <a:ext cx="0" cy="0"/>
          <a:chOff x="0" y="0"/>
          <a:chExt cx="0" cy="0"/>
        </a:xfrm>
      </p:grpSpPr>
      <p:sp>
        <p:nvSpPr>
          <p:cNvPr id="791" name="Google Shape;791;p54"/>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Q23</a:t>
            </a:r>
            <a:endParaRPr sz="4000" b="1">
              <a:solidFill>
                <a:srgbClr val="0092D2"/>
              </a:solidFill>
              <a:latin typeface="Arial"/>
              <a:ea typeface="Arial"/>
              <a:cs typeface="Arial"/>
              <a:sym typeface="Arial"/>
            </a:endParaRPr>
          </a:p>
        </p:txBody>
      </p:sp>
      <p:sp>
        <p:nvSpPr>
          <p:cNvPr id="792" name="Google Shape;792;p54"/>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Which German physicist was the first to develop quantum theory?</a:t>
            </a:r>
            <a:endParaRPr sz="4000">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96"/>
        <p:cNvGrpSpPr/>
        <p:nvPr/>
      </p:nvGrpSpPr>
      <p:grpSpPr>
        <a:xfrm>
          <a:off x="0" y="0"/>
          <a:ext cx="0" cy="0"/>
          <a:chOff x="0" y="0"/>
          <a:chExt cx="0" cy="0"/>
        </a:xfrm>
      </p:grpSpPr>
      <p:sp>
        <p:nvSpPr>
          <p:cNvPr id="797" name="Google Shape;797;p55"/>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Q24</a:t>
            </a:r>
            <a:endParaRPr sz="4000" b="1">
              <a:solidFill>
                <a:srgbClr val="0092D2"/>
              </a:solidFill>
              <a:latin typeface="Arial"/>
              <a:ea typeface="Arial"/>
              <a:cs typeface="Arial"/>
              <a:sym typeface="Arial"/>
            </a:endParaRPr>
          </a:p>
        </p:txBody>
      </p:sp>
      <p:sp>
        <p:nvSpPr>
          <p:cNvPr id="798" name="Google Shape;798;p55"/>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The atmospheric temperature at which water vapor begins to condense and form dew, is called what?</a:t>
            </a:r>
            <a:endParaRPr sz="4000">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02"/>
        <p:cNvGrpSpPr/>
        <p:nvPr/>
      </p:nvGrpSpPr>
      <p:grpSpPr>
        <a:xfrm>
          <a:off x="0" y="0"/>
          <a:ext cx="0" cy="0"/>
          <a:chOff x="0" y="0"/>
          <a:chExt cx="0" cy="0"/>
        </a:xfrm>
      </p:grpSpPr>
      <p:sp>
        <p:nvSpPr>
          <p:cNvPr id="803" name="Google Shape;803;p56"/>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Q25</a:t>
            </a:r>
            <a:endParaRPr sz="4000" b="1">
              <a:solidFill>
                <a:srgbClr val="0092D2"/>
              </a:solidFill>
              <a:latin typeface="Arial"/>
              <a:ea typeface="Arial"/>
              <a:cs typeface="Arial"/>
              <a:sym typeface="Arial"/>
            </a:endParaRPr>
          </a:p>
        </p:txBody>
      </p:sp>
      <p:sp>
        <p:nvSpPr>
          <p:cNvPr id="804" name="Google Shape;804;p56"/>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What is the most common blood type in humans?</a:t>
            </a:r>
            <a:endParaRPr sz="4000">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08"/>
        <p:cNvGrpSpPr/>
        <p:nvPr/>
      </p:nvGrpSpPr>
      <p:grpSpPr>
        <a:xfrm>
          <a:off x="0" y="0"/>
          <a:ext cx="0" cy="0"/>
          <a:chOff x="0" y="0"/>
          <a:chExt cx="0" cy="0"/>
        </a:xfrm>
      </p:grpSpPr>
      <p:sp>
        <p:nvSpPr>
          <p:cNvPr id="809" name="Google Shape;809;p57"/>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Q26</a:t>
            </a:r>
            <a:endParaRPr sz="4000" b="1">
              <a:solidFill>
                <a:srgbClr val="0092D2"/>
              </a:solidFill>
              <a:latin typeface="Arial"/>
              <a:ea typeface="Arial"/>
              <a:cs typeface="Arial"/>
              <a:sym typeface="Arial"/>
            </a:endParaRPr>
          </a:p>
        </p:txBody>
      </p:sp>
      <p:sp>
        <p:nvSpPr>
          <p:cNvPr id="810" name="Google Shape;810;p57"/>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What family of elements is in the left-most column of the Periodic Table?</a:t>
            </a:r>
            <a:endParaRPr sz="4000">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87"/>
        <p:cNvGrpSpPr/>
        <p:nvPr/>
      </p:nvGrpSpPr>
      <p:grpSpPr>
        <a:xfrm>
          <a:off x="0" y="0"/>
          <a:ext cx="0" cy="0"/>
          <a:chOff x="0" y="0"/>
          <a:chExt cx="0" cy="0"/>
        </a:xfrm>
      </p:grpSpPr>
      <p:sp>
        <p:nvSpPr>
          <p:cNvPr id="488" name="Google Shape;488;p6"/>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Q4</a:t>
            </a:r>
            <a:endParaRPr sz="4000" b="1">
              <a:solidFill>
                <a:srgbClr val="0092D2"/>
              </a:solidFill>
              <a:latin typeface="Arial"/>
              <a:ea typeface="Arial"/>
              <a:cs typeface="Arial"/>
              <a:sym typeface="Arial"/>
            </a:endParaRPr>
          </a:p>
        </p:txBody>
      </p:sp>
      <p:sp>
        <p:nvSpPr>
          <p:cNvPr id="489" name="Google Shape;489;p6"/>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Cubic zirconia is a synthesized material often used in place of what precious stone?</a:t>
            </a:r>
            <a:endParaRPr sz="4000">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14"/>
        <p:cNvGrpSpPr/>
        <p:nvPr/>
      </p:nvGrpSpPr>
      <p:grpSpPr>
        <a:xfrm>
          <a:off x="0" y="0"/>
          <a:ext cx="0" cy="0"/>
          <a:chOff x="0" y="0"/>
          <a:chExt cx="0" cy="0"/>
        </a:xfrm>
      </p:grpSpPr>
      <p:sp>
        <p:nvSpPr>
          <p:cNvPr id="815" name="Google Shape;815;p58"/>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Q27</a:t>
            </a:r>
            <a:endParaRPr sz="4000" b="1">
              <a:solidFill>
                <a:srgbClr val="0092D2"/>
              </a:solidFill>
              <a:latin typeface="Arial"/>
              <a:ea typeface="Arial"/>
              <a:cs typeface="Arial"/>
              <a:sym typeface="Arial"/>
            </a:endParaRPr>
          </a:p>
        </p:txBody>
      </p:sp>
      <p:sp>
        <p:nvSpPr>
          <p:cNvPr id="816" name="Google Shape;816;p58"/>
          <p:cNvSpPr txBox="1">
            <a:spLocks noGrp="1"/>
          </p:cNvSpPr>
          <p:nvPr>
            <p:ph type="body" idx="1"/>
          </p:nvPr>
        </p:nvSpPr>
        <p:spPr>
          <a:xfrm>
            <a:off x="495300" y="1261175"/>
            <a:ext cx="3844500" cy="4102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This is Professor Juliet Gerard - what prestigious Science position does she hold in NZ?</a:t>
            </a:r>
            <a:endParaRPr sz="4000">
              <a:latin typeface="Arial"/>
              <a:ea typeface="Arial"/>
              <a:cs typeface="Arial"/>
              <a:sym typeface="Arial"/>
            </a:endParaRPr>
          </a:p>
        </p:txBody>
      </p:sp>
      <p:pic>
        <p:nvPicPr>
          <p:cNvPr id="817" name="Google Shape;817;p58" descr="Image may contain: 1 person, smiling, sitting and indoor"/>
          <p:cNvPicPr preferRelativeResize="0"/>
          <p:nvPr/>
        </p:nvPicPr>
        <p:blipFill rotWithShape="1">
          <a:blip r:embed="rId4">
            <a:alphaModFix/>
          </a:blip>
          <a:srcRect/>
          <a:stretch/>
        </p:blipFill>
        <p:spPr>
          <a:xfrm>
            <a:off x="4194375" y="729850"/>
            <a:ext cx="5545850" cy="352030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21"/>
        <p:cNvGrpSpPr/>
        <p:nvPr/>
      </p:nvGrpSpPr>
      <p:grpSpPr>
        <a:xfrm>
          <a:off x="0" y="0"/>
          <a:ext cx="0" cy="0"/>
          <a:chOff x="0" y="0"/>
          <a:chExt cx="0" cy="0"/>
        </a:xfrm>
      </p:grpSpPr>
      <p:sp>
        <p:nvSpPr>
          <p:cNvPr id="822" name="Google Shape;822;p59"/>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Q28</a:t>
            </a:r>
            <a:endParaRPr sz="4000" b="1">
              <a:solidFill>
                <a:srgbClr val="0092D2"/>
              </a:solidFill>
              <a:latin typeface="Arial"/>
              <a:ea typeface="Arial"/>
              <a:cs typeface="Arial"/>
              <a:sym typeface="Arial"/>
            </a:endParaRPr>
          </a:p>
        </p:txBody>
      </p:sp>
      <p:sp>
        <p:nvSpPr>
          <p:cNvPr id="823" name="Google Shape;823;p59"/>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Wine is classified into 3 major categories: Still, Sparkling and which other?</a:t>
            </a:r>
            <a:endParaRPr sz="4000">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27"/>
        <p:cNvGrpSpPr/>
        <p:nvPr/>
      </p:nvGrpSpPr>
      <p:grpSpPr>
        <a:xfrm>
          <a:off x="0" y="0"/>
          <a:ext cx="0" cy="0"/>
          <a:chOff x="0" y="0"/>
          <a:chExt cx="0" cy="0"/>
        </a:xfrm>
      </p:grpSpPr>
      <p:sp>
        <p:nvSpPr>
          <p:cNvPr id="828" name="Google Shape;828;p60"/>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Q29</a:t>
            </a:r>
            <a:endParaRPr sz="4000" b="1">
              <a:solidFill>
                <a:srgbClr val="0092D2"/>
              </a:solidFill>
              <a:latin typeface="Arial"/>
              <a:ea typeface="Arial"/>
              <a:cs typeface="Arial"/>
              <a:sym typeface="Arial"/>
            </a:endParaRPr>
          </a:p>
        </p:txBody>
      </p:sp>
      <p:sp>
        <p:nvSpPr>
          <p:cNvPr id="829" name="Google Shape;829;p60"/>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The name of which narcotic drug is named after Morpheus the Greek god of dreams?</a:t>
            </a:r>
            <a:endParaRPr sz="4000">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3"/>
        <p:cNvGrpSpPr/>
        <p:nvPr/>
      </p:nvGrpSpPr>
      <p:grpSpPr>
        <a:xfrm>
          <a:off x="0" y="0"/>
          <a:ext cx="0" cy="0"/>
          <a:chOff x="0" y="0"/>
          <a:chExt cx="0" cy="0"/>
        </a:xfrm>
      </p:grpSpPr>
      <p:sp>
        <p:nvSpPr>
          <p:cNvPr id="834" name="Google Shape;834;p61"/>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Q30</a:t>
            </a:r>
            <a:endParaRPr sz="4000" b="1">
              <a:solidFill>
                <a:srgbClr val="0092D2"/>
              </a:solidFill>
              <a:latin typeface="Arial"/>
              <a:ea typeface="Arial"/>
              <a:cs typeface="Arial"/>
              <a:sym typeface="Arial"/>
            </a:endParaRPr>
          </a:p>
        </p:txBody>
      </p:sp>
      <p:sp>
        <p:nvSpPr>
          <p:cNvPr id="835" name="Google Shape;835;p61"/>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What common drink was first called Esteemed brain tonic and intellectual beverage?</a:t>
            </a:r>
            <a:endParaRPr sz="4000">
              <a:latin typeface="Arial"/>
              <a:ea typeface="Arial"/>
              <a:cs typeface="Arial"/>
              <a:sym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9"/>
        <p:cNvGrpSpPr/>
        <p:nvPr/>
      </p:nvGrpSpPr>
      <p:grpSpPr>
        <a:xfrm>
          <a:off x="0" y="0"/>
          <a:ext cx="0" cy="0"/>
          <a:chOff x="0" y="0"/>
          <a:chExt cx="0" cy="0"/>
        </a:xfrm>
      </p:grpSpPr>
      <p:sp>
        <p:nvSpPr>
          <p:cNvPr id="840" name="Google Shape;840;p62"/>
          <p:cNvSpPr txBox="1">
            <a:spLocks noGrp="1"/>
          </p:cNvSpPr>
          <p:nvPr>
            <p:ph type="title"/>
          </p:nvPr>
        </p:nvSpPr>
        <p:spPr>
          <a:xfrm>
            <a:off x="495300" y="386697"/>
            <a:ext cx="8915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959"/>
              <a:buFont typeface="Calibri"/>
              <a:buNone/>
            </a:pPr>
            <a:r>
              <a:rPr lang="en-US" sz="3959">
                <a:solidFill>
                  <a:schemeClr val="lt1"/>
                </a:solidFill>
              </a:rPr>
              <a:t> </a:t>
            </a:r>
            <a:r>
              <a:rPr lang="en-US" sz="7200" b="1">
                <a:solidFill>
                  <a:schemeClr val="lt1"/>
                </a:solidFill>
              </a:rPr>
              <a:t>ANSWERS</a:t>
            </a:r>
            <a:endParaRPr sz="7200" b="1">
              <a:solidFill>
                <a:schemeClr val="lt1"/>
              </a:solidFill>
              <a:latin typeface="Arial"/>
              <a:ea typeface="Arial"/>
              <a:cs typeface="Arial"/>
              <a:sym typeface="Arial"/>
            </a:endParaRPr>
          </a:p>
        </p:txBody>
      </p:sp>
      <p:sp>
        <p:nvSpPr>
          <p:cNvPr id="841" name="Google Shape;841;p62"/>
          <p:cNvSpPr txBox="1">
            <a:spLocks noGrp="1"/>
          </p:cNvSpPr>
          <p:nvPr>
            <p:ph type="body" idx="1"/>
          </p:nvPr>
        </p:nvSpPr>
        <p:spPr>
          <a:xfrm>
            <a:off x="495300" y="1600201"/>
            <a:ext cx="8915400" cy="4525963"/>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6000"/>
              <a:buChar char="•"/>
            </a:pPr>
            <a:r>
              <a:rPr lang="en-US" sz="6000" b="1"/>
              <a:t>ROUND 4</a:t>
            </a:r>
            <a:br>
              <a:rPr lang="en-US" sz="6000" b="1"/>
            </a:br>
            <a:r>
              <a:rPr lang="en-US" sz="6000" b="1"/>
              <a:t/>
            </a:r>
            <a:br>
              <a:rPr lang="en-US" sz="6000" b="1"/>
            </a:br>
            <a:r>
              <a:rPr lang="en-US" sz="6000" b="1"/>
              <a:t>Senior Section</a:t>
            </a:r>
            <a:br>
              <a:rPr lang="en-US" sz="6000" b="1"/>
            </a:br>
            <a:r>
              <a:rPr lang="en-US" sz="6000" b="1"/>
              <a:t>Years 11-13</a:t>
            </a:r>
            <a:endParaRPr sz="2600">
              <a:solidFill>
                <a:srgbClr val="FFFFFF"/>
              </a:solidFill>
              <a:latin typeface="Arial"/>
              <a:ea typeface="Arial"/>
              <a:cs typeface="Arial"/>
              <a:sym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45"/>
        <p:cNvGrpSpPr/>
        <p:nvPr/>
      </p:nvGrpSpPr>
      <p:grpSpPr>
        <a:xfrm>
          <a:off x="0" y="0"/>
          <a:ext cx="0" cy="0"/>
          <a:chOff x="0" y="0"/>
          <a:chExt cx="0" cy="0"/>
        </a:xfrm>
      </p:grpSpPr>
      <p:sp>
        <p:nvSpPr>
          <p:cNvPr id="846" name="Google Shape;846;p63"/>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Q21:</a:t>
            </a:r>
            <a:br>
              <a:rPr lang="en-US" sz="4000" b="1" cap="none"/>
            </a:br>
            <a:r>
              <a:rPr lang="en-US" sz="4000" b="1" cap="none"/>
              <a:t>WHAT IS THE ONLY SNAKE IN THE WORLD THAT BUILDS A NEST FOR ITS EGGS?</a:t>
            </a:r>
            <a:endParaRPr/>
          </a:p>
        </p:txBody>
      </p:sp>
      <p:sp>
        <p:nvSpPr>
          <p:cNvPr id="847" name="Google Shape;847;p63"/>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KING COBRA</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51"/>
        <p:cNvGrpSpPr/>
        <p:nvPr/>
      </p:nvGrpSpPr>
      <p:grpSpPr>
        <a:xfrm>
          <a:off x="0" y="0"/>
          <a:ext cx="0" cy="0"/>
          <a:chOff x="0" y="0"/>
          <a:chExt cx="0" cy="0"/>
        </a:xfrm>
      </p:grpSpPr>
      <p:sp>
        <p:nvSpPr>
          <p:cNvPr id="852" name="Google Shape;852;p64"/>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Q22:</a:t>
            </a:r>
            <a:br>
              <a:rPr lang="en-US" sz="4000" b="1" cap="none"/>
            </a:br>
            <a:r>
              <a:rPr lang="en-US" sz="4000" b="1" cap="none"/>
              <a:t>WHAT LAYER OF THE ATMOSPHERE LIES BETWEEN THE TROPOSPHERE AND MESOSPHERE?</a:t>
            </a:r>
            <a:endParaRPr/>
          </a:p>
        </p:txBody>
      </p:sp>
      <p:sp>
        <p:nvSpPr>
          <p:cNvPr id="853" name="Google Shape;853;p64"/>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STRATOSPHERE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57"/>
        <p:cNvGrpSpPr/>
        <p:nvPr/>
      </p:nvGrpSpPr>
      <p:grpSpPr>
        <a:xfrm>
          <a:off x="0" y="0"/>
          <a:ext cx="0" cy="0"/>
          <a:chOff x="0" y="0"/>
          <a:chExt cx="0" cy="0"/>
        </a:xfrm>
      </p:grpSpPr>
      <p:sp>
        <p:nvSpPr>
          <p:cNvPr id="858" name="Google Shape;858;p65"/>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Q23:</a:t>
            </a:r>
            <a:br>
              <a:rPr lang="en-US" sz="4000" b="1" cap="none"/>
            </a:br>
            <a:r>
              <a:rPr lang="en-US" sz="4000" b="1" cap="none"/>
              <a:t>WHICH GERMAN PHYSICIST WAS THE FIRST TO DEVELOP QUANTUM THEORY?</a:t>
            </a:r>
            <a:endParaRPr/>
          </a:p>
        </p:txBody>
      </p:sp>
      <p:sp>
        <p:nvSpPr>
          <p:cNvPr id="859" name="Google Shape;859;p65"/>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MAX PLANCK</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63"/>
        <p:cNvGrpSpPr/>
        <p:nvPr/>
      </p:nvGrpSpPr>
      <p:grpSpPr>
        <a:xfrm>
          <a:off x="0" y="0"/>
          <a:ext cx="0" cy="0"/>
          <a:chOff x="0" y="0"/>
          <a:chExt cx="0" cy="0"/>
        </a:xfrm>
      </p:grpSpPr>
      <p:sp>
        <p:nvSpPr>
          <p:cNvPr id="864" name="Google Shape;864;p66"/>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Q24:</a:t>
            </a:r>
            <a:br>
              <a:rPr lang="en-US" sz="4000" b="1" cap="none"/>
            </a:br>
            <a:r>
              <a:rPr lang="en-US" sz="4000" b="1" cap="none"/>
              <a:t>THE ATMOSPHERIC TEMPERATURE AT WHICH WATER VAPOR BEGINS TO CONDENSE AND FORM DEW, IS CALLED WHAT?</a:t>
            </a:r>
            <a:endParaRPr/>
          </a:p>
        </p:txBody>
      </p:sp>
      <p:sp>
        <p:nvSpPr>
          <p:cNvPr id="865" name="Google Shape;865;p66"/>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DEW POINT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69"/>
        <p:cNvGrpSpPr/>
        <p:nvPr/>
      </p:nvGrpSpPr>
      <p:grpSpPr>
        <a:xfrm>
          <a:off x="0" y="0"/>
          <a:ext cx="0" cy="0"/>
          <a:chOff x="0" y="0"/>
          <a:chExt cx="0" cy="0"/>
        </a:xfrm>
      </p:grpSpPr>
      <p:sp>
        <p:nvSpPr>
          <p:cNvPr id="870" name="Google Shape;870;p67"/>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Q25:</a:t>
            </a:r>
            <a:br>
              <a:rPr lang="en-US" sz="4000" b="1" cap="none"/>
            </a:br>
            <a:r>
              <a:rPr lang="en-US" sz="4000" b="1" cap="none"/>
              <a:t>WHAT IS THE MOST COMMON BLOOD TYPE IN HUMANS?</a:t>
            </a:r>
            <a:endParaRPr/>
          </a:p>
        </p:txBody>
      </p:sp>
      <p:sp>
        <p:nvSpPr>
          <p:cNvPr id="871" name="Google Shape;871;p67"/>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O+</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93"/>
        <p:cNvGrpSpPr/>
        <p:nvPr/>
      </p:nvGrpSpPr>
      <p:grpSpPr>
        <a:xfrm>
          <a:off x="0" y="0"/>
          <a:ext cx="0" cy="0"/>
          <a:chOff x="0" y="0"/>
          <a:chExt cx="0" cy="0"/>
        </a:xfrm>
      </p:grpSpPr>
      <p:sp>
        <p:nvSpPr>
          <p:cNvPr id="494" name="Google Shape;494;p7"/>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Q5</a:t>
            </a:r>
            <a:endParaRPr sz="4000" b="1">
              <a:solidFill>
                <a:srgbClr val="0092D2"/>
              </a:solidFill>
              <a:latin typeface="Arial"/>
              <a:ea typeface="Arial"/>
              <a:cs typeface="Arial"/>
              <a:sym typeface="Arial"/>
            </a:endParaRPr>
          </a:p>
        </p:txBody>
      </p:sp>
      <p:sp>
        <p:nvSpPr>
          <p:cNvPr id="495" name="Google Shape;495;p7"/>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What is the name for the study of cells?</a:t>
            </a:r>
            <a:endParaRPr sz="4000">
              <a:latin typeface="Arial"/>
              <a:ea typeface="Arial"/>
              <a:cs typeface="Arial"/>
              <a:sym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5"/>
        <p:cNvGrpSpPr/>
        <p:nvPr/>
      </p:nvGrpSpPr>
      <p:grpSpPr>
        <a:xfrm>
          <a:off x="0" y="0"/>
          <a:ext cx="0" cy="0"/>
          <a:chOff x="0" y="0"/>
          <a:chExt cx="0" cy="0"/>
        </a:xfrm>
      </p:grpSpPr>
      <p:sp>
        <p:nvSpPr>
          <p:cNvPr id="876" name="Google Shape;876;p68"/>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Q26:</a:t>
            </a:r>
            <a:br>
              <a:rPr lang="en-US" sz="4000" b="1" cap="none"/>
            </a:br>
            <a:r>
              <a:rPr lang="en-US" sz="4000" b="1" cap="none"/>
              <a:t>WHAT FAMILY OF ELEMENTS IS IN THE LEFT-MOST COLUMN OF THE PERIODIC TABLE?</a:t>
            </a:r>
            <a:endParaRPr/>
          </a:p>
        </p:txBody>
      </p:sp>
      <p:sp>
        <p:nvSpPr>
          <p:cNvPr id="877" name="Google Shape;877;p68"/>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ALKALI METALS (NOT ALKALINE)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1"/>
        <p:cNvGrpSpPr/>
        <p:nvPr/>
      </p:nvGrpSpPr>
      <p:grpSpPr>
        <a:xfrm>
          <a:off x="0" y="0"/>
          <a:ext cx="0" cy="0"/>
          <a:chOff x="0" y="0"/>
          <a:chExt cx="0" cy="0"/>
        </a:xfrm>
      </p:grpSpPr>
      <p:sp>
        <p:nvSpPr>
          <p:cNvPr id="882" name="Google Shape;882;p69"/>
          <p:cNvSpPr txBox="1">
            <a:spLocks noGrp="1"/>
          </p:cNvSpPr>
          <p:nvPr>
            <p:ph type="title"/>
          </p:nvPr>
        </p:nvSpPr>
        <p:spPr>
          <a:xfrm>
            <a:off x="686975" y="421750"/>
            <a:ext cx="4457100" cy="2266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Q27:</a:t>
            </a:r>
            <a:r>
              <a:rPr lang="en-US"/>
              <a:t> </a:t>
            </a:r>
            <a:r>
              <a:rPr lang="en-US" sz="3600" b="1" cap="none"/>
              <a:t>THIS IS PROFESSOR JULIET GERARD - WHAT PRESTIGIOUS SCIENCE POSITION DOES SHE HOLD IN NZ?</a:t>
            </a:r>
            <a:endParaRPr sz="3600"/>
          </a:p>
        </p:txBody>
      </p:sp>
      <p:sp>
        <p:nvSpPr>
          <p:cNvPr id="883" name="Google Shape;883;p69"/>
          <p:cNvSpPr txBox="1"/>
          <p:nvPr/>
        </p:nvSpPr>
        <p:spPr>
          <a:xfrm>
            <a:off x="686975" y="3567400"/>
            <a:ext cx="8420100" cy="1798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PRIME MINISTER'S CHIEF OF SCIENCE ADVISOR</a:t>
            </a:r>
            <a:endParaRPr sz="1400" b="0" i="0" u="none" strike="noStrike" cap="none">
              <a:solidFill>
                <a:srgbClr val="000000"/>
              </a:solidFill>
              <a:latin typeface="Arial"/>
              <a:ea typeface="Arial"/>
              <a:cs typeface="Arial"/>
              <a:sym typeface="Arial"/>
            </a:endParaRPr>
          </a:p>
        </p:txBody>
      </p:sp>
      <p:pic>
        <p:nvPicPr>
          <p:cNvPr id="884" name="Google Shape;884;p69" descr="Image may contain: 1 person, smiling, sitting and indoor"/>
          <p:cNvPicPr preferRelativeResize="0"/>
          <p:nvPr/>
        </p:nvPicPr>
        <p:blipFill rotWithShape="1">
          <a:blip r:embed="rId4">
            <a:alphaModFix/>
          </a:blip>
          <a:srcRect/>
          <a:stretch/>
        </p:blipFill>
        <p:spPr>
          <a:xfrm>
            <a:off x="5144075" y="497625"/>
            <a:ext cx="4457100" cy="2829189"/>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8"/>
        <p:cNvGrpSpPr/>
        <p:nvPr/>
      </p:nvGrpSpPr>
      <p:grpSpPr>
        <a:xfrm>
          <a:off x="0" y="0"/>
          <a:ext cx="0" cy="0"/>
          <a:chOff x="0" y="0"/>
          <a:chExt cx="0" cy="0"/>
        </a:xfrm>
      </p:grpSpPr>
      <p:sp>
        <p:nvSpPr>
          <p:cNvPr id="889" name="Google Shape;889;p70"/>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Q28:</a:t>
            </a:r>
            <a:br>
              <a:rPr lang="en-US" sz="4000" b="1" cap="none"/>
            </a:br>
            <a:r>
              <a:rPr lang="en-US" sz="4000" b="1" cap="none"/>
              <a:t>WINE IS CLASSIFIED INTO 3 MAJOR CATEGORIES: STILL, SPARKLING AND WHICH OTHER?</a:t>
            </a:r>
            <a:endParaRPr/>
          </a:p>
        </p:txBody>
      </p:sp>
      <p:sp>
        <p:nvSpPr>
          <p:cNvPr id="890" name="Google Shape;890;p70"/>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FORTIFIED</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4"/>
        <p:cNvGrpSpPr/>
        <p:nvPr/>
      </p:nvGrpSpPr>
      <p:grpSpPr>
        <a:xfrm>
          <a:off x="0" y="0"/>
          <a:ext cx="0" cy="0"/>
          <a:chOff x="0" y="0"/>
          <a:chExt cx="0" cy="0"/>
        </a:xfrm>
      </p:grpSpPr>
      <p:sp>
        <p:nvSpPr>
          <p:cNvPr id="895" name="Google Shape;895;p71"/>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Q29:</a:t>
            </a:r>
            <a:br>
              <a:rPr lang="en-US" sz="4000" b="1" cap="none"/>
            </a:br>
            <a:r>
              <a:rPr lang="en-US" sz="4000" b="1" cap="none"/>
              <a:t>THE NAME OF WHICH NARCOTIC DRUG IS NAMED AFTER MORPHEUS THE GREEK GOD OF DREAMS?</a:t>
            </a:r>
            <a:endParaRPr/>
          </a:p>
        </p:txBody>
      </p:sp>
      <p:sp>
        <p:nvSpPr>
          <p:cNvPr id="896" name="Google Shape;896;p71"/>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MORPHINE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00"/>
        <p:cNvGrpSpPr/>
        <p:nvPr/>
      </p:nvGrpSpPr>
      <p:grpSpPr>
        <a:xfrm>
          <a:off x="0" y="0"/>
          <a:ext cx="0" cy="0"/>
          <a:chOff x="0" y="0"/>
          <a:chExt cx="0" cy="0"/>
        </a:xfrm>
      </p:grpSpPr>
      <p:sp>
        <p:nvSpPr>
          <p:cNvPr id="901" name="Google Shape;901;p72"/>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Q30:</a:t>
            </a:r>
            <a:br>
              <a:rPr lang="en-US" sz="4000" b="1" cap="none"/>
            </a:br>
            <a:r>
              <a:rPr lang="en-US" sz="4000" b="1" cap="none"/>
              <a:t>WHAT COMMON DRINK WAS FIRST CALLED ESTEEMED BRAIN TONIC AND INTELLECTUAL BEVERAGE?</a:t>
            </a:r>
            <a:endParaRPr/>
          </a:p>
        </p:txBody>
      </p:sp>
      <p:sp>
        <p:nvSpPr>
          <p:cNvPr id="902" name="Google Shape;902;p72"/>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COCA COLA</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06"/>
        <p:cNvGrpSpPr/>
        <p:nvPr/>
      </p:nvGrpSpPr>
      <p:grpSpPr>
        <a:xfrm>
          <a:off x="0" y="0"/>
          <a:ext cx="0" cy="0"/>
          <a:chOff x="0" y="0"/>
          <a:chExt cx="0" cy="0"/>
        </a:xfrm>
      </p:grpSpPr>
      <p:sp>
        <p:nvSpPr>
          <p:cNvPr id="907" name="Google Shape;907;p73"/>
          <p:cNvSpPr txBox="1">
            <a:spLocks noGrp="1"/>
          </p:cNvSpPr>
          <p:nvPr>
            <p:ph type="title"/>
          </p:nvPr>
        </p:nvSpPr>
        <p:spPr>
          <a:xfrm>
            <a:off x="495300" y="386697"/>
            <a:ext cx="8915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8000"/>
              <a:buFont typeface="Calibri"/>
              <a:buNone/>
            </a:pPr>
            <a:r>
              <a:rPr lang="en-US" sz="8000">
                <a:solidFill>
                  <a:schemeClr val="lt1"/>
                </a:solidFill>
              </a:rPr>
              <a:t> QUESTIONS</a:t>
            </a:r>
            <a:endParaRPr sz="8000" b="1">
              <a:solidFill>
                <a:schemeClr val="lt1"/>
              </a:solidFill>
              <a:latin typeface="Arial"/>
              <a:ea typeface="Arial"/>
              <a:cs typeface="Arial"/>
              <a:sym typeface="Arial"/>
            </a:endParaRPr>
          </a:p>
        </p:txBody>
      </p:sp>
      <p:sp>
        <p:nvSpPr>
          <p:cNvPr id="908" name="Google Shape;908;p73"/>
          <p:cNvSpPr txBox="1">
            <a:spLocks noGrp="1"/>
          </p:cNvSpPr>
          <p:nvPr>
            <p:ph type="body" idx="1"/>
          </p:nvPr>
        </p:nvSpPr>
        <p:spPr>
          <a:xfrm>
            <a:off x="495300" y="1600201"/>
            <a:ext cx="8915400" cy="452596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6000"/>
              <a:buNone/>
            </a:pPr>
            <a:r>
              <a:rPr lang="en-US" sz="6000" b="1"/>
              <a:t>ROUND 5</a:t>
            </a:r>
            <a:br>
              <a:rPr lang="en-US" sz="6000" b="1"/>
            </a:br>
            <a:r>
              <a:rPr lang="en-US" sz="6000" b="1"/>
              <a:t/>
            </a:r>
            <a:br>
              <a:rPr lang="en-US" sz="6000" b="1"/>
            </a:br>
            <a:r>
              <a:rPr lang="en-US" sz="6000" b="1"/>
              <a:t>Senior Section</a:t>
            </a:r>
            <a:br>
              <a:rPr lang="en-US" sz="6000" b="1"/>
            </a:br>
            <a:r>
              <a:rPr lang="en-US" sz="6000" b="1"/>
              <a:t>Years 11-13</a:t>
            </a:r>
            <a:endParaRPr sz="6000">
              <a:solidFill>
                <a:srgbClr val="FFFFFF"/>
              </a:solidFill>
              <a:latin typeface="Arial"/>
              <a:ea typeface="Arial"/>
              <a:cs typeface="Arial"/>
              <a:sym typeface="Aria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12"/>
        <p:cNvGrpSpPr/>
        <p:nvPr/>
      </p:nvGrpSpPr>
      <p:grpSpPr>
        <a:xfrm>
          <a:off x="0" y="0"/>
          <a:ext cx="0" cy="0"/>
          <a:chOff x="0" y="0"/>
          <a:chExt cx="0" cy="0"/>
        </a:xfrm>
      </p:grpSpPr>
      <p:sp>
        <p:nvSpPr>
          <p:cNvPr id="913" name="Google Shape;913;p74"/>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Q31</a:t>
            </a:r>
            <a:endParaRPr sz="4000" b="1">
              <a:solidFill>
                <a:srgbClr val="0092D2"/>
              </a:solidFill>
              <a:latin typeface="Arial"/>
              <a:ea typeface="Arial"/>
              <a:cs typeface="Arial"/>
              <a:sym typeface="Arial"/>
            </a:endParaRPr>
          </a:p>
        </p:txBody>
      </p:sp>
      <p:sp>
        <p:nvSpPr>
          <p:cNvPr id="914" name="Google Shape;914;p74"/>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Which migratory bird is known in Māori as Kuaka?</a:t>
            </a:r>
            <a:endParaRPr sz="4000">
              <a:latin typeface="Arial"/>
              <a:ea typeface="Arial"/>
              <a:cs typeface="Arial"/>
              <a:sym typeface="Aria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18"/>
        <p:cNvGrpSpPr/>
        <p:nvPr/>
      </p:nvGrpSpPr>
      <p:grpSpPr>
        <a:xfrm>
          <a:off x="0" y="0"/>
          <a:ext cx="0" cy="0"/>
          <a:chOff x="0" y="0"/>
          <a:chExt cx="0" cy="0"/>
        </a:xfrm>
      </p:grpSpPr>
      <p:sp>
        <p:nvSpPr>
          <p:cNvPr id="919" name="Google Shape;919;p75"/>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Q32</a:t>
            </a:r>
            <a:endParaRPr sz="4000" b="1">
              <a:solidFill>
                <a:srgbClr val="0092D2"/>
              </a:solidFill>
              <a:latin typeface="Arial"/>
              <a:ea typeface="Arial"/>
              <a:cs typeface="Arial"/>
              <a:sym typeface="Arial"/>
            </a:endParaRPr>
          </a:p>
        </p:txBody>
      </p:sp>
      <p:sp>
        <p:nvSpPr>
          <p:cNvPr id="920" name="Google Shape;920;p75"/>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What is the common name for dilute acetic acid?</a:t>
            </a:r>
            <a:endParaRPr sz="4000">
              <a:latin typeface="Arial"/>
              <a:ea typeface="Arial"/>
              <a:cs typeface="Arial"/>
              <a:sym typeface="Aria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24"/>
        <p:cNvGrpSpPr/>
        <p:nvPr/>
      </p:nvGrpSpPr>
      <p:grpSpPr>
        <a:xfrm>
          <a:off x="0" y="0"/>
          <a:ext cx="0" cy="0"/>
          <a:chOff x="0" y="0"/>
          <a:chExt cx="0" cy="0"/>
        </a:xfrm>
      </p:grpSpPr>
      <p:sp>
        <p:nvSpPr>
          <p:cNvPr id="925" name="Google Shape;925;p76"/>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Q33</a:t>
            </a:r>
            <a:endParaRPr sz="4000" b="1">
              <a:solidFill>
                <a:srgbClr val="0092D2"/>
              </a:solidFill>
              <a:latin typeface="Arial"/>
              <a:ea typeface="Arial"/>
              <a:cs typeface="Arial"/>
              <a:sym typeface="Arial"/>
            </a:endParaRPr>
          </a:p>
        </p:txBody>
      </p:sp>
      <p:sp>
        <p:nvSpPr>
          <p:cNvPr id="926" name="Google Shape;926;p76"/>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What does the acronym USB stand for when referring to a computer port?</a:t>
            </a:r>
            <a:endParaRPr sz="4000">
              <a:latin typeface="Arial"/>
              <a:ea typeface="Arial"/>
              <a:cs typeface="Arial"/>
              <a:sym typeface="Aria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0"/>
        <p:cNvGrpSpPr/>
        <p:nvPr/>
      </p:nvGrpSpPr>
      <p:grpSpPr>
        <a:xfrm>
          <a:off x="0" y="0"/>
          <a:ext cx="0" cy="0"/>
          <a:chOff x="0" y="0"/>
          <a:chExt cx="0" cy="0"/>
        </a:xfrm>
      </p:grpSpPr>
      <p:sp>
        <p:nvSpPr>
          <p:cNvPr id="931" name="Google Shape;931;p77"/>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Q34</a:t>
            </a:r>
            <a:endParaRPr sz="4000" b="1">
              <a:solidFill>
                <a:srgbClr val="0092D2"/>
              </a:solidFill>
              <a:latin typeface="Arial"/>
              <a:ea typeface="Arial"/>
              <a:cs typeface="Arial"/>
              <a:sym typeface="Arial"/>
            </a:endParaRPr>
          </a:p>
        </p:txBody>
      </p:sp>
      <p:sp>
        <p:nvSpPr>
          <p:cNvPr id="932" name="Google Shape;932;p77"/>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What is the common name for 'nacre', the irridescent internal layer of certain mollusk shells?</a:t>
            </a:r>
            <a:endParaRPr sz="4000">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99"/>
        <p:cNvGrpSpPr/>
        <p:nvPr/>
      </p:nvGrpSpPr>
      <p:grpSpPr>
        <a:xfrm>
          <a:off x="0" y="0"/>
          <a:ext cx="0" cy="0"/>
          <a:chOff x="0" y="0"/>
          <a:chExt cx="0" cy="0"/>
        </a:xfrm>
      </p:grpSpPr>
      <p:sp>
        <p:nvSpPr>
          <p:cNvPr id="500" name="Google Shape;500;p8"/>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Q6</a:t>
            </a:r>
            <a:endParaRPr sz="4000" b="1">
              <a:solidFill>
                <a:srgbClr val="0092D2"/>
              </a:solidFill>
              <a:latin typeface="Arial"/>
              <a:ea typeface="Arial"/>
              <a:cs typeface="Arial"/>
              <a:sym typeface="Arial"/>
            </a:endParaRPr>
          </a:p>
        </p:txBody>
      </p:sp>
      <p:sp>
        <p:nvSpPr>
          <p:cNvPr id="501" name="Google Shape;501;p8"/>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What do the letters CPU stand for when referring to the "brains" of a computer?</a:t>
            </a:r>
            <a:endParaRPr sz="4000">
              <a:latin typeface="Arial"/>
              <a:ea typeface="Arial"/>
              <a:cs typeface="Arial"/>
              <a:sym typeface="Aria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6"/>
        <p:cNvGrpSpPr/>
        <p:nvPr/>
      </p:nvGrpSpPr>
      <p:grpSpPr>
        <a:xfrm>
          <a:off x="0" y="0"/>
          <a:ext cx="0" cy="0"/>
          <a:chOff x="0" y="0"/>
          <a:chExt cx="0" cy="0"/>
        </a:xfrm>
      </p:grpSpPr>
      <p:sp>
        <p:nvSpPr>
          <p:cNvPr id="937" name="Google Shape;937;p78"/>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Q35</a:t>
            </a:r>
            <a:endParaRPr sz="4000" b="1">
              <a:solidFill>
                <a:srgbClr val="0092D2"/>
              </a:solidFill>
              <a:latin typeface="Arial"/>
              <a:ea typeface="Arial"/>
              <a:cs typeface="Arial"/>
              <a:sym typeface="Arial"/>
            </a:endParaRPr>
          </a:p>
        </p:txBody>
      </p:sp>
      <p:sp>
        <p:nvSpPr>
          <p:cNvPr id="938" name="Google Shape;938;p78"/>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What famous scientist/inventor is reported to have run naked from the bath shouting Eureka?</a:t>
            </a:r>
            <a:endParaRPr sz="4000">
              <a:latin typeface="Arial"/>
              <a:ea typeface="Arial"/>
              <a:cs typeface="Arial"/>
              <a:sym typeface="Aria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2"/>
        <p:cNvGrpSpPr/>
        <p:nvPr/>
      </p:nvGrpSpPr>
      <p:grpSpPr>
        <a:xfrm>
          <a:off x="0" y="0"/>
          <a:ext cx="0" cy="0"/>
          <a:chOff x="0" y="0"/>
          <a:chExt cx="0" cy="0"/>
        </a:xfrm>
      </p:grpSpPr>
      <p:sp>
        <p:nvSpPr>
          <p:cNvPr id="943" name="Google Shape;943;p79"/>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Q36</a:t>
            </a:r>
            <a:endParaRPr sz="4000" b="1">
              <a:solidFill>
                <a:srgbClr val="0092D2"/>
              </a:solidFill>
              <a:latin typeface="Arial"/>
              <a:ea typeface="Arial"/>
              <a:cs typeface="Arial"/>
              <a:sym typeface="Arial"/>
            </a:endParaRPr>
          </a:p>
        </p:txBody>
      </p:sp>
      <p:sp>
        <p:nvSpPr>
          <p:cNvPr id="944" name="Google Shape;944;p79"/>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In late 2018, a Government Report denounced the need for widespread testing of houses for what substance?</a:t>
            </a:r>
            <a:endParaRPr sz="4000">
              <a:latin typeface="Arial"/>
              <a:ea typeface="Arial"/>
              <a:cs typeface="Arial"/>
              <a:sym typeface="Aria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8"/>
        <p:cNvGrpSpPr/>
        <p:nvPr/>
      </p:nvGrpSpPr>
      <p:grpSpPr>
        <a:xfrm>
          <a:off x="0" y="0"/>
          <a:ext cx="0" cy="0"/>
          <a:chOff x="0" y="0"/>
          <a:chExt cx="0" cy="0"/>
        </a:xfrm>
      </p:grpSpPr>
      <p:sp>
        <p:nvSpPr>
          <p:cNvPr id="949" name="Google Shape;949;p80"/>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Q37</a:t>
            </a:r>
            <a:endParaRPr sz="4000" b="1">
              <a:solidFill>
                <a:srgbClr val="0092D2"/>
              </a:solidFill>
              <a:latin typeface="Arial"/>
              <a:ea typeface="Arial"/>
              <a:cs typeface="Arial"/>
              <a:sym typeface="Arial"/>
            </a:endParaRPr>
          </a:p>
        </p:txBody>
      </p:sp>
      <p:sp>
        <p:nvSpPr>
          <p:cNvPr id="950" name="Google Shape;950;p80"/>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What element is used in luminous watch dials?</a:t>
            </a:r>
            <a:endParaRPr sz="4000">
              <a:latin typeface="Arial"/>
              <a:ea typeface="Arial"/>
              <a:cs typeface="Arial"/>
              <a:sym typeface="Aria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4"/>
        <p:cNvGrpSpPr/>
        <p:nvPr/>
      </p:nvGrpSpPr>
      <p:grpSpPr>
        <a:xfrm>
          <a:off x="0" y="0"/>
          <a:ext cx="0" cy="0"/>
          <a:chOff x="0" y="0"/>
          <a:chExt cx="0" cy="0"/>
        </a:xfrm>
      </p:grpSpPr>
      <p:sp>
        <p:nvSpPr>
          <p:cNvPr id="955" name="Google Shape;955;p81"/>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Q38</a:t>
            </a:r>
            <a:endParaRPr sz="4000" b="1">
              <a:solidFill>
                <a:srgbClr val="0092D2"/>
              </a:solidFill>
              <a:latin typeface="Arial"/>
              <a:ea typeface="Arial"/>
              <a:cs typeface="Arial"/>
              <a:sym typeface="Arial"/>
            </a:endParaRPr>
          </a:p>
        </p:txBody>
      </p:sp>
      <p:sp>
        <p:nvSpPr>
          <p:cNvPr id="956" name="Google Shape;956;p81"/>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Rickets is a disease caused by a deficiency of which vitamin?</a:t>
            </a:r>
            <a:endParaRPr sz="4000">
              <a:latin typeface="Arial"/>
              <a:ea typeface="Arial"/>
              <a:cs typeface="Arial"/>
              <a:sym typeface="Aria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0"/>
        <p:cNvGrpSpPr/>
        <p:nvPr/>
      </p:nvGrpSpPr>
      <p:grpSpPr>
        <a:xfrm>
          <a:off x="0" y="0"/>
          <a:ext cx="0" cy="0"/>
          <a:chOff x="0" y="0"/>
          <a:chExt cx="0" cy="0"/>
        </a:xfrm>
      </p:grpSpPr>
      <p:sp>
        <p:nvSpPr>
          <p:cNvPr id="961" name="Google Shape;961;p82"/>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Q39</a:t>
            </a:r>
            <a:endParaRPr sz="4000" b="1">
              <a:solidFill>
                <a:srgbClr val="0092D2"/>
              </a:solidFill>
              <a:latin typeface="Arial"/>
              <a:ea typeface="Arial"/>
              <a:cs typeface="Arial"/>
              <a:sym typeface="Arial"/>
            </a:endParaRPr>
          </a:p>
        </p:txBody>
      </p:sp>
      <p:sp>
        <p:nvSpPr>
          <p:cNvPr id="962" name="Google Shape;962;p82"/>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What Physics Law gives us the relationship between current and voltage?</a:t>
            </a:r>
            <a:endParaRPr sz="4000">
              <a:latin typeface="Arial"/>
              <a:ea typeface="Arial"/>
              <a:cs typeface="Arial"/>
              <a:sym typeface="Aria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6"/>
        <p:cNvGrpSpPr/>
        <p:nvPr/>
      </p:nvGrpSpPr>
      <p:grpSpPr>
        <a:xfrm>
          <a:off x="0" y="0"/>
          <a:ext cx="0" cy="0"/>
          <a:chOff x="0" y="0"/>
          <a:chExt cx="0" cy="0"/>
        </a:xfrm>
      </p:grpSpPr>
      <p:sp>
        <p:nvSpPr>
          <p:cNvPr id="967" name="Google Shape;967;p83"/>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Q40</a:t>
            </a:r>
            <a:endParaRPr sz="4000" b="1">
              <a:solidFill>
                <a:srgbClr val="0092D2"/>
              </a:solidFill>
              <a:latin typeface="Arial"/>
              <a:ea typeface="Arial"/>
              <a:cs typeface="Arial"/>
              <a:sym typeface="Arial"/>
            </a:endParaRPr>
          </a:p>
        </p:txBody>
      </p:sp>
      <p:sp>
        <p:nvSpPr>
          <p:cNvPr id="968" name="Google Shape;968;p83"/>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In February 2019 car shipments were turned away at the NZ border when they were found to be infested by what bug?</a:t>
            </a:r>
            <a:endParaRPr sz="4000">
              <a:latin typeface="Arial"/>
              <a:ea typeface="Arial"/>
              <a:cs typeface="Arial"/>
              <a:sym typeface="Arial"/>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72"/>
        <p:cNvGrpSpPr/>
        <p:nvPr/>
      </p:nvGrpSpPr>
      <p:grpSpPr>
        <a:xfrm>
          <a:off x="0" y="0"/>
          <a:ext cx="0" cy="0"/>
          <a:chOff x="0" y="0"/>
          <a:chExt cx="0" cy="0"/>
        </a:xfrm>
      </p:grpSpPr>
      <p:sp>
        <p:nvSpPr>
          <p:cNvPr id="973" name="Google Shape;973;p84"/>
          <p:cNvSpPr txBox="1">
            <a:spLocks noGrp="1"/>
          </p:cNvSpPr>
          <p:nvPr>
            <p:ph type="title"/>
          </p:nvPr>
        </p:nvSpPr>
        <p:spPr>
          <a:xfrm>
            <a:off x="495300" y="386697"/>
            <a:ext cx="8915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959"/>
              <a:buFont typeface="Calibri"/>
              <a:buNone/>
            </a:pPr>
            <a:r>
              <a:rPr lang="en-US" sz="3959">
                <a:solidFill>
                  <a:schemeClr val="lt1"/>
                </a:solidFill>
              </a:rPr>
              <a:t> </a:t>
            </a:r>
            <a:r>
              <a:rPr lang="en-US" sz="7200" b="1">
                <a:solidFill>
                  <a:schemeClr val="lt1"/>
                </a:solidFill>
              </a:rPr>
              <a:t>ANSWERS</a:t>
            </a:r>
            <a:endParaRPr sz="7200" b="1">
              <a:solidFill>
                <a:schemeClr val="lt1"/>
              </a:solidFill>
              <a:latin typeface="Arial"/>
              <a:ea typeface="Arial"/>
              <a:cs typeface="Arial"/>
              <a:sym typeface="Arial"/>
            </a:endParaRPr>
          </a:p>
        </p:txBody>
      </p:sp>
      <p:sp>
        <p:nvSpPr>
          <p:cNvPr id="974" name="Google Shape;974;p84"/>
          <p:cNvSpPr txBox="1">
            <a:spLocks noGrp="1"/>
          </p:cNvSpPr>
          <p:nvPr>
            <p:ph type="body" idx="1"/>
          </p:nvPr>
        </p:nvSpPr>
        <p:spPr>
          <a:xfrm>
            <a:off x="495300" y="1600201"/>
            <a:ext cx="8915400" cy="45259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6000"/>
              <a:buNone/>
            </a:pPr>
            <a:r>
              <a:rPr lang="en-US" sz="6000" b="1"/>
              <a:t>ROUND 5</a:t>
            </a:r>
            <a:br>
              <a:rPr lang="en-US" sz="6000" b="1"/>
            </a:br>
            <a:r>
              <a:rPr lang="en-US" sz="6000" b="1"/>
              <a:t/>
            </a:r>
            <a:br>
              <a:rPr lang="en-US" sz="6000" b="1"/>
            </a:br>
            <a:r>
              <a:rPr lang="en-US" sz="6000" b="1"/>
              <a:t>Senior Section</a:t>
            </a:r>
            <a:br>
              <a:rPr lang="en-US" sz="6000" b="1"/>
            </a:br>
            <a:r>
              <a:rPr lang="en-US" sz="6000" b="1"/>
              <a:t>Years 11-13</a:t>
            </a:r>
            <a:endParaRPr sz="2600">
              <a:solidFill>
                <a:srgbClr val="FFFFFF"/>
              </a:solidFill>
              <a:latin typeface="Arial"/>
              <a:ea typeface="Arial"/>
              <a:cs typeface="Arial"/>
              <a:sym typeface="Arial"/>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78"/>
        <p:cNvGrpSpPr/>
        <p:nvPr/>
      </p:nvGrpSpPr>
      <p:grpSpPr>
        <a:xfrm>
          <a:off x="0" y="0"/>
          <a:ext cx="0" cy="0"/>
          <a:chOff x="0" y="0"/>
          <a:chExt cx="0" cy="0"/>
        </a:xfrm>
      </p:grpSpPr>
      <p:sp>
        <p:nvSpPr>
          <p:cNvPr id="979" name="Google Shape;979;p85"/>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Q31:</a:t>
            </a:r>
            <a:br>
              <a:rPr lang="en-US" sz="4000" b="1" cap="none"/>
            </a:br>
            <a:r>
              <a:rPr lang="en-US" sz="4000" cap="none">
                <a:latin typeface="Times New Roman"/>
                <a:ea typeface="Times New Roman"/>
                <a:cs typeface="Times New Roman"/>
                <a:sym typeface="Times New Roman"/>
              </a:rPr>
              <a:t>WHICH MIGRATORY BIRD IS KNOWN IN M</a:t>
            </a:r>
            <a:r>
              <a:rPr lang="en-US">
                <a:latin typeface="Times New Roman"/>
                <a:ea typeface="Times New Roman"/>
                <a:cs typeface="Times New Roman"/>
                <a:sym typeface="Times New Roman"/>
              </a:rPr>
              <a:t>Ā</a:t>
            </a:r>
            <a:r>
              <a:rPr lang="en-US" sz="4000" cap="none">
                <a:latin typeface="Times New Roman"/>
                <a:ea typeface="Times New Roman"/>
                <a:cs typeface="Times New Roman"/>
                <a:sym typeface="Times New Roman"/>
              </a:rPr>
              <a:t>ORI AS KUAKA?</a:t>
            </a:r>
            <a:endParaRPr>
              <a:latin typeface="Times New Roman"/>
              <a:ea typeface="Times New Roman"/>
              <a:cs typeface="Times New Roman"/>
              <a:sym typeface="Times New Roman"/>
            </a:endParaRPr>
          </a:p>
        </p:txBody>
      </p:sp>
      <p:sp>
        <p:nvSpPr>
          <p:cNvPr id="980" name="Google Shape;980;p85"/>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GODWIT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84"/>
        <p:cNvGrpSpPr/>
        <p:nvPr/>
      </p:nvGrpSpPr>
      <p:grpSpPr>
        <a:xfrm>
          <a:off x="0" y="0"/>
          <a:ext cx="0" cy="0"/>
          <a:chOff x="0" y="0"/>
          <a:chExt cx="0" cy="0"/>
        </a:xfrm>
      </p:grpSpPr>
      <p:sp>
        <p:nvSpPr>
          <p:cNvPr id="985" name="Google Shape;985;p86"/>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Q32:</a:t>
            </a:r>
            <a:br>
              <a:rPr lang="en-US" sz="4000" b="1" cap="none"/>
            </a:br>
            <a:r>
              <a:rPr lang="en-US" sz="4000" b="1" cap="none"/>
              <a:t>WHAT IS THE COMMON NAME FOR DILUTE ACETIC ACID?</a:t>
            </a:r>
            <a:endParaRPr/>
          </a:p>
        </p:txBody>
      </p:sp>
      <p:sp>
        <p:nvSpPr>
          <p:cNvPr id="986" name="Google Shape;986;p86"/>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VINEGAR</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90"/>
        <p:cNvGrpSpPr/>
        <p:nvPr/>
      </p:nvGrpSpPr>
      <p:grpSpPr>
        <a:xfrm>
          <a:off x="0" y="0"/>
          <a:ext cx="0" cy="0"/>
          <a:chOff x="0" y="0"/>
          <a:chExt cx="0" cy="0"/>
        </a:xfrm>
      </p:grpSpPr>
      <p:sp>
        <p:nvSpPr>
          <p:cNvPr id="991" name="Google Shape;991;p87"/>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Q33:</a:t>
            </a:r>
            <a:br>
              <a:rPr lang="en-US" sz="4000" b="1" cap="none"/>
            </a:br>
            <a:r>
              <a:rPr lang="en-US" sz="4000" b="1" cap="none"/>
              <a:t>WHAT DOES THE ACRONYM USB STAND FOR WHEN REFERRING TO A COMPUTER PORT?</a:t>
            </a:r>
            <a:endParaRPr/>
          </a:p>
        </p:txBody>
      </p:sp>
      <p:sp>
        <p:nvSpPr>
          <p:cNvPr id="992" name="Google Shape;992;p87"/>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UNIVERSAL SERIAL BUS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05"/>
        <p:cNvGrpSpPr/>
        <p:nvPr/>
      </p:nvGrpSpPr>
      <p:grpSpPr>
        <a:xfrm>
          <a:off x="0" y="0"/>
          <a:ext cx="0" cy="0"/>
          <a:chOff x="0" y="0"/>
          <a:chExt cx="0" cy="0"/>
        </a:xfrm>
      </p:grpSpPr>
      <p:sp>
        <p:nvSpPr>
          <p:cNvPr id="506" name="Google Shape;506;p9"/>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Q7</a:t>
            </a:r>
            <a:endParaRPr sz="4000" b="1">
              <a:solidFill>
                <a:srgbClr val="0092D2"/>
              </a:solidFill>
              <a:latin typeface="Arial"/>
              <a:ea typeface="Arial"/>
              <a:cs typeface="Arial"/>
              <a:sym typeface="Arial"/>
            </a:endParaRPr>
          </a:p>
        </p:txBody>
      </p:sp>
      <p:sp>
        <p:nvSpPr>
          <p:cNvPr id="507" name="Google Shape;507;p9"/>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What famous scientist had a price on his head by the Nazis, was offered the Presidency of Israel, and didn't wear socks?</a:t>
            </a:r>
            <a:endParaRPr sz="4000">
              <a:latin typeface="Arial"/>
              <a:ea typeface="Arial"/>
              <a:cs typeface="Arial"/>
              <a:sym typeface="Aria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96"/>
        <p:cNvGrpSpPr/>
        <p:nvPr/>
      </p:nvGrpSpPr>
      <p:grpSpPr>
        <a:xfrm>
          <a:off x="0" y="0"/>
          <a:ext cx="0" cy="0"/>
          <a:chOff x="0" y="0"/>
          <a:chExt cx="0" cy="0"/>
        </a:xfrm>
      </p:grpSpPr>
      <p:sp>
        <p:nvSpPr>
          <p:cNvPr id="997" name="Google Shape;997;p88"/>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Q34:</a:t>
            </a:r>
            <a:br>
              <a:rPr lang="en-US" sz="4000" b="1" cap="none"/>
            </a:br>
            <a:r>
              <a:rPr lang="en-US" sz="4000" b="1" cap="none"/>
              <a:t>WHAT IS THE COMMON NAME FOR 'NACRE', THE IRRIDESCENT INTERNAL LAYER OF CERTAIN MOLLUSK SHELLS?</a:t>
            </a:r>
            <a:endParaRPr/>
          </a:p>
        </p:txBody>
      </p:sp>
      <p:sp>
        <p:nvSpPr>
          <p:cNvPr id="998" name="Google Shape;998;p88"/>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MOTHER-OF-PEARL</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02"/>
        <p:cNvGrpSpPr/>
        <p:nvPr/>
      </p:nvGrpSpPr>
      <p:grpSpPr>
        <a:xfrm>
          <a:off x="0" y="0"/>
          <a:ext cx="0" cy="0"/>
          <a:chOff x="0" y="0"/>
          <a:chExt cx="0" cy="0"/>
        </a:xfrm>
      </p:grpSpPr>
      <p:sp>
        <p:nvSpPr>
          <p:cNvPr id="1003" name="Google Shape;1003;p89"/>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Q35:</a:t>
            </a:r>
            <a:br>
              <a:rPr lang="en-US" sz="4000" b="1" cap="none"/>
            </a:br>
            <a:r>
              <a:rPr lang="en-US" sz="4000" b="1" cap="none"/>
              <a:t>WHAT FAMOUS SCIENTIST/INVENTOR IS REPORTED TO HAVE RUN NAKED FROM THE BATH SHOUTING EUREKA?</a:t>
            </a:r>
            <a:endParaRPr/>
          </a:p>
        </p:txBody>
      </p:sp>
      <p:sp>
        <p:nvSpPr>
          <p:cNvPr id="1004" name="Google Shape;1004;p89"/>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ARCHIMEDES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08"/>
        <p:cNvGrpSpPr/>
        <p:nvPr/>
      </p:nvGrpSpPr>
      <p:grpSpPr>
        <a:xfrm>
          <a:off x="0" y="0"/>
          <a:ext cx="0" cy="0"/>
          <a:chOff x="0" y="0"/>
          <a:chExt cx="0" cy="0"/>
        </a:xfrm>
      </p:grpSpPr>
      <p:sp>
        <p:nvSpPr>
          <p:cNvPr id="1009" name="Google Shape;1009;p90"/>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Q36:</a:t>
            </a:r>
            <a:br>
              <a:rPr lang="en-US" sz="4000" b="1" cap="none"/>
            </a:br>
            <a:r>
              <a:rPr lang="en-US" sz="4000" b="1" cap="none"/>
              <a:t>IN LATE 2018, A GOVERNMENT REPORT DENOUNCED THE NEED FOR WIDESPREAD TESTING OF HOUSES FOR WHAT SUBSTANCE?</a:t>
            </a:r>
            <a:endParaRPr/>
          </a:p>
        </p:txBody>
      </p:sp>
      <p:sp>
        <p:nvSpPr>
          <p:cNvPr id="1010" name="Google Shape;1010;p90"/>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METHAMPHETAMINE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14"/>
        <p:cNvGrpSpPr/>
        <p:nvPr/>
      </p:nvGrpSpPr>
      <p:grpSpPr>
        <a:xfrm>
          <a:off x="0" y="0"/>
          <a:ext cx="0" cy="0"/>
          <a:chOff x="0" y="0"/>
          <a:chExt cx="0" cy="0"/>
        </a:xfrm>
      </p:grpSpPr>
      <p:sp>
        <p:nvSpPr>
          <p:cNvPr id="1015" name="Google Shape;1015;p91"/>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Q37:</a:t>
            </a:r>
            <a:br>
              <a:rPr lang="en-US" sz="4000" b="1" cap="none"/>
            </a:br>
            <a:r>
              <a:rPr lang="en-US" sz="4000" b="1" cap="none"/>
              <a:t>WHAT ELEMENT IS USED IN LUMINOUS WATCH DIALS?</a:t>
            </a:r>
            <a:endParaRPr/>
          </a:p>
        </p:txBody>
      </p:sp>
      <p:sp>
        <p:nvSpPr>
          <p:cNvPr id="1016" name="Google Shape;1016;p91"/>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RADIUM</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20"/>
        <p:cNvGrpSpPr/>
        <p:nvPr/>
      </p:nvGrpSpPr>
      <p:grpSpPr>
        <a:xfrm>
          <a:off x="0" y="0"/>
          <a:ext cx="0" cy="0"/>
          <a:chOff x="0" y="0"/>
          <a:chExt cx="0" cy="0"/>
        </a:xfrm>
      </p:grpSpPr>
      <p:sp>
        <p:nvSpPr>
          <p:cNvPr id="1021" name="Google Shape;1021;p92"/>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Q38:</a:t>
            </a:r>
            <a:br>
              <a:rPr lang="en-US" sz="4000" b="1" cap="none"/>
            </a:br>
            <a:r>
              <a:rPr lang="en-US" sz="4000" b="1" cap="none"/>
              <a:t>RICKETS IS A DISEASE CAUSED BY A DEFICIENCY OF WHICH VITAMIN?</a:t>
            </a:r>
            <a:endParaRPr/>
          </a:p>
        </p:txBody>
      </p:sp>
      <p:sp>
        <p:nvSpPr>
          <p:cNvPr id="1022" name="Google Shape;1022;p92"/>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VITAMIN D</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26"/>
        <p:cNvGrpSpPr/>
        <p:nvPr/>
      </p:nvGrpSpPr>
      <p:grpSpPr>
        <a:xfrm>
          <a:off x="0" y="0"/>
          <a:ext cx="0" cy="0"/>
          <a:chOff x="0" y="0"/>
          <a:chExt cx="0" cy="0"/>
        </a:xfrm>
      </p:grpSpPr>
      <p:sp>
        <p:nvSpPr>
          <p:cNvPr id="1027" name="Google Shape;1027;p93"/>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Q39:</a:t>
            </a:r>
            <a:br>
              <a:rPr lang="en-US" sz="4000" b="1" cap="none"/>
            </a:br>
            <a:r>
              <a:rPr lang="en-US" sz="4000" b="1" cap="none"/>
              <a:t>WHAT PHYSICS LAW GIVES US THE RELATIONSHIP BETWEEN CURRENT AND VOLTAGE?</a:t>
            </a:r>
            <a:endParaRPr/>
          </a:p>
        </p:txBody>
      </p:sp>
      <p:sp>
        <p:nvSpPr>
          <p:cNvPr id="1028" name="Google Shape;1028;p93"/>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OHM'S LAW</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2"/>
        <p:cNvGrpSpPr/>
        <p:nvPr/>
      </p:nvGrpSpPr>
      <p:grpSpPr>
        <a:xfrm>
          <a:off x="0" y="0"/>
          <a:ext cx="0" cy="0"/>
          <a:chOff x="0" y="0"/>
          <a:chExt cx="0" cy="0"/>
        </a:xfrm>
      </p:grpSpPr>
      <p:sp>
        <p:nvSpPr>
          <p:cNvPr id="1033" name="Google Shape;1033;p94"/>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Q40:</a:t>
            </a:r>
            <a:br>
              <a:rPr lang="en-US" sz="4000" b="1" cap="none"/>
            </a:br>
            <a:r>
              <a:rPr lang="en-US" sz="4000" b="1" cap="none"/>
              <a:t>IN FEBRUARY 2019 CAR SHIPMENTS WERE TURNED AWAY AT THE NZ BORDER WHEN THEY WERE FOUND TO BE INFESTED BY WHAT BUG?</a:t>
            </a:r>
            <a:endParaRPr/>
          </a:p>
        </p:txBody>
      </p:sp>
      <p:sp>
        <p:nvSpPr>
          <p:cNvPr id="1034" name="Google Shape;1034;p94"/>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BROWN MARMORATED STINK BUG</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8"/>
        <p:cNvGrpSpPr/>
        <p:nvPr/>
      </p:nvGrpSpPr>
      <p:grpSpPr>
        <a:xfrm>
          <a:off x="0" y="0"/>
          <a:ext cx="0" cy="0"/>
          <a:chOff x="0" y="0"/>
          <a:chExt cx="0" cy="0"/>
        </a:xfrm>
      </p:grpSpPr>
      <p:sp>
        <p:nvSpPr>
          <p:cNvPr id="1039" name="Google Shape;1039;p95"/>
          <p:cNvSpPr txBox="1">
            <a:spLocks noGrp="1"/>
          </p:cNvSpPr>
          <p:nvPr>
            <p:ph type="body" idx="1"/>
          </p:nvPr>
        </p:nvSpPr>
        <p:spPr>
          <a:xfrm>
            <a:off x="495300" y="740588"/>
            <a:ext cx="7946465" cy="460088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FFFFF"/>
              </a:buClr>
              <a:buSzPts val="6000"/>
              <a:buNone/>
            </a:pPr>
            <a:r>
              <a:rPr lang="en-US" sz="6000" b="1">
                <a:solidFill>
                  <a:srgbClr val="FFFFFF"/>
                </a:solidFill>
                <a:latin typeface="Arial"/>
                <a:ea typeface="Arial"/>
                <a:cs typeface="Arial"/>
                <a:sym typeface="Arial"/>
              </a:rPr>
              <a:t>Well done to all teams participating in STEMM Student Challenge 2019</a:t>
            </a:r>
            <a:endParaRPr sz="6000" b="1">
              <a:solidFill>
                <a:srgbClr val="FFFFFF"/>
              </a:solidFill>
              <a:latin typeface="Arial"/>
              <a:ea typeface="Arial"/>
              <a:cs typeface="Arial"/>
              <a:sym typeface="Arial"/>
            </a:endParaRPr>
          </a:p>
          <a:p>
            <a:pPr marL="0" lvl="0" indent="0" algn="l" rtl="0">
              <a:lnSpc>
                <a:spcPct val="90000"/>
              </a:lnSpc>
              <a:spcBef>
                <a:spcPts val="520"/>
              </a:spcBef>
              <a:spcAft>
                <a:spcPts val="0"/>
              </a:spcAft>
              <a:buClr>
                <a:schemeClr val="dk1"/>
              </a:buClr>
              <a:buSzPts val="2600"/>
              <a:buNone/>
            </a:pPr>
            <a:endParaRPr sz="2600" b="1">
              <a:solidFill>
                <a:srgbClr val="FFFFFF"/>
              </a:solidFill>
              <a:latin typeface="Arial"/>
              <a:ea typeface="Arial"/>
              <a:cs typeface="Arial"/>
              <a:sym typeface="Arial"/>
            </a:endParaRPr>
          </a:p>
          <a:p>
            <a:pPr marL="0" lvl="0" indent="0" algn="l" rtl="0">
              <a:lnSpc>
                <a:spcPct val="90000"/>
              </a:lnSpc>
              <a:spcBef>
                <a:spcPts val="520"/>
              </a:spcBef>
              <a:spcAft>
                <a:spcPts val="0"/>
              </a:spcAft>
              <a:buClr>
                <a:srgbClr val="FFFFFF"/>
              </a:buClr>
              <a:buSzPts val="2600"/>
              <a:buNone/>
            </a:pPr>
            <a:r>
              <a:rPr lang="en-US" sz="2600">
                <a:solidFill>
                  <a:srgbClr val="FFFFFF"/>
                </a:solidFill>
                <a:latin typeface="Arial"/>
                <a:ea typeface="Arial"/>
                <a:cs typeface="Arial"/>
                <a:sym typeface="Arial"/>
              </a:rPr>
              <a:t>huttscience.co.nz </a:t>
            </a:r>
            <a:endParaRPr/>
          </a:p>
          <a:p>
            <a:pPr marL="0" lvl="0" indent="0" algn="l" rtl="0">
              <a:lnSpc>
                <a:spcPct val="90000"/>
              </a:lnSpc>
              <a:spcBef>
                <a:spcPts val="520"/>
              </a:spcBef>
              <a:spcAft>
                <a:spcPts val="0"/>
              </a:spcAft>
              <a:buClr>
                <a:schemeClr val="dk1"/>
              </a:buClr>
              <a:buSzPts val="2600"/>
              <a:buNone/>
            </a:pPr>
            <a:endParaRPr sz="2600" b="1">
              <a:solidFill>
                <a:srgbClr val="FFFFFF"/>
              </a:solidFill>
              <a:latin typeface="Arial"/>
              <a:ea typeface="Arial"/>
              <a:cs typeface="Arial"/>
              <a:sym typeface="Arial"/>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43"/>
        <p:cNvGrpSpPr/>
        <p:nvPr/>
      </p:nvGrpSpPr>
      <p:grpSpPr>
        <a:xfrm>
          <a:off x="0" y="0"/>
          <a:ext cx="0" cy="0"/>
          <a:chOff x="0" y="0"/>
          <a:chExt cx="0" cy="0"/>
        </a:xfrm>
      </p:grpSpPr>
      <p:sp>
        <p:nvSpPr>
          <p:cNvPr id="1044" name="Google Shape;1044;p96"/>
          <p:cNvSpPr txBox="1">
            <a:spLocks noGrp="1"/>
          </p:cNvSpPr>
          <p:nvPr>
            <p:ph type="title"/>
          </p:nvPr>
        </p:nvSpPr>
        <p:spPr>
          <a:xfrm>
            <a:off x="495300" y="386697"/>
            <a:ext cx="8915400" cy="193849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4400"/>
              <a:buFont typeface="Calibri"/>
              <a:buNone/>
            </a:pPr>
            <a:r>
              <a:rPr lang="en-US">
                <a:solidFill>
                  <a:schemeClr val="lt1"/>
                </a:solidFill>
              </a:rPr>
              <a:t> </a:t>
            </a:r>
            <a:r>
              <a:rPr lang="en-US" sz="8000" b="1">
                <a:solidFill>
                  <a:schemeClr val="lt1"/>
                </a:solidFill>
              </a:rPr>
              <a:t>TIE BREAKER</a:t>
            </a:r>
            <a:endParaRPr sz="8000" b="1">
              <a:solidFill>
                <a:schemeClr val="lt1"/>
              </a:solidFill>
              <a:latin typeface="Arial"/>
              <a:ea typeface="Arial"/>
              <a:cs typeface="Arial"/>
              <a:sym typeface="Arial"/>
            </a:endParaRPr>
          </a:p>
        </p:txBody>
      </p:sp>
      <p:sp>
        <p:nvSpPr>
          <p:cNvPr id="1045" name="Google Shape;1045;p96"/>
          <p:cNvSpPr txBox="1">
            <a:spLocks noGrp="1"/>
          </p:cNvSpPr>
          <p:nvPr>
            <p:ph type="body" idx="1"/>
          </p:nvPr>
        </p:nvSpPr>
        <p:spPr>
          <a:xfrm>
            <a:off x="495300" y="2416629"/>
            <a:ext cx="8915400" cy="3709535"/>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6000"/>
              <a:buNone/>
            </a:pPr>
            <a:endParaRPr sz="6000" b="1" baseline="30000">
              <a:solidFill>
                <a:srgbClr val="FFFFFF"/>
              </a:solidFill>
              <a:latin typeface="Arial"/>
              <a:ea typeface="Arial"/>
              <a:cs typeface="Arial"/>
              <a:sym typeface="Arial"/>
            </a:endParaRPr>
          </a:p>
          <a:p>
            <a:pPr marL="342900" lvl="0" indent="-177800" algn="l" rtl="0">
              <a:lnSpc>
                <a:spcPct val="100000"/>
              </a:lnSpc>
              <a:spcBef>
                <a:spcPts val="520"/>
              </a:spcBef>
              <a:spcAft>
                <a:spcPts val="0"/>
              </a:spcAft>
              <a:buClr>
                <a:schemeClr val="dk1"/>
              </a:buClr>
              <a:buSzPts val="2600"/>
              <a:buNone/>
            </a:pPr>
            <a:endParaRPr sz="2600">
              <a:solidFill>
                <a:srgbClr val="FFFFFF"/>
              </a:solidFill>
              <a:latin typeface="Arial"/>
              <a:ea typeface="Arial"/>
              <a:cs typeface="Arial"/>
              <a:sym typeface="Aria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49"/>
        <p:cNvGrpSpPr/>
        <p:nvPr/>
      </p:nvGrpSpPr>
      <p:grpSpPr>
        <a:xfrm>
          <a:off x="0" y="0"/>
          <a:ext cx="0" cy="0"/>
          <a:chOff x="0" y="0"/>
          <a:chExt cx="0" cy="0"/>
        </a:xfrm>
      </p:grpSpPr>
      <p:sp>
        <p:nvSpPr>
          <p:cNvPr id="1050" name="Google Shape;1050;p97"/>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Question</a:t>
            </a:r>
            <a:endParaRPr sz="4000" b="1">
              <a:solidFill>
                <a:srgbClr val="0092D2"/>
              </a:solidFill>
              <a:latin typeface="Arial"/>
              <a:ea typeface="Arial"/>
              <a:cs typeface="Arial"/>
              <a:sym typeface="Arial"/>
            </a:endParaRPr>
          </a:p>
        </p:txBody>
      </p:sp>
      <p:sp>
        <p:nvSpPr>
          <p:cNvPr id="1051" name="Google Shape;1051;p97"/>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What's the oldest man-made alloy?</a:t>
            </a:r>
            <a:endParaRPr sz="4000">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1058</Words>
  <Application>Microsoft Office PowerPoint</Application>
  <PresentationFormat>A4 Paper (210x297 mm)</PresentationFormat>
  <Paragraphs>255</Paragraphs>
  <Slides>118</Slides>
  <Notes>118</Notes>
  <HiddenSlides>0</HiddenSlides>
  <MMClips>0</MMClips>
  <ScaleCrop>false</ScaleCrop>
  <HeadingPairs>
    <vt:vector size="4" baseType="variant">
      <vt:variant>
        <vt:lpstr>Theme</vt:lpstr>
      </vt:variant>
      <vt:variant>
        <vt:i4>6</vt:i4>
      </vt:variant>
      <vt:variant>
        <vt:lpstr>Slide Titles</vt:lpstr>
      </vt:variant>
      <vt:variant>
        <vt:i4>118</vt:i4>
      </vt:variant>
    </vt:vector>
  </HeadingPairs>
  <TitlesOfParts>
    <vt:vector size="124" baseType="lpstr">
      <vt:lpstr>Office Theme</vt:lpstr>
      <vt:lpstr>2_Office Theme</vt:lpstr>
      <vt:lpstr>3_Office Theme</vt:lpstr>
      <vt:lpstr>1_Office Theme</vt:lpstr>
      <vt:lpstr>5_Office Theme</vt:lpstr>
      <vt:lpstr>4_Office Theme</vt:lpstr>
      <vt:lpstr>PowerPoint Presentation</vt:lpstr>
      <vt:lpstr>QUESTIONS</vt:lpstr>
      <vt:lpstr>Q1</vt:lpstr>
      <vt:lpstr>Q2</vt:lpstr>
      <vt:lpstr>Q3</vt:lpstr>
      <vt:lpstr>Q4</vt:lpstr>
      <vt:lpstr>Q5</vt:lpstr>
      <vt:lpstr>Q6</vt:lpstr>
      <vt:lpstr>Q7</vt:lpstr>
      <vt:lpstr>Q8</vt:lpstr>
      <vt:lpstr>Q9</vt:lpstr>
      <vt:lpstr>Q10</vt:lpstr>
      <vt:lpstr>ANSWERS</vt:lpstr>
      <vt:lpstr>Q1: WHAT IS THE COMMON NAME FOR NITROUS OXIDE?</vt:lpstr>
      <vt:lpstr>Q2: BETELGEUSE AND RIGEL ARE THE TWO GIANT STARS IN WHICH CONSTELLATION?</vt:lpstr>
      <vt:lpstr>Q3: WHO CARRIED OUT EXPERIMENTS ON GRAVITY FROM THE LEANING TOWER OF PISA?</vt:lpstr>
      <vt:lpstr>Q4: CUBIC ZIRCONIA IS A SYNTHESIZED MATERIAL OFTEN USED IN PLACE OF WHAT PRECIOUS STONE?</vt:lpstr>
      <vt:lpstr>Q5: WHAT IS THE NAME FOR THE STUDY OF CELLS?</vt:lpstr>
      <vt:lpstr>Q6: WHAT DO THE LETTERS CPU STAND FOR WHEN REFERRING TO THE "BRAINS" OF A COMPUTER?</vt:lpstr>
      <vt:lpstr>Q7: WHAT FAMOUS SCIENTIST HAD A PRICE ON HIS HEAD BY THE NAZIS, WAS OFFERED THE PRESIDENCY OF ISRAEL, AND DIDN'T WEAR SOCKS?</vt:lpstr>
      <vt:lpstr>Q8: WHO IS THIS INTERNATIONALLY FAMOUS SCIENTIST?</vt:lpstr>
      <vt:lpstr>Q9: WHAT BODY OPENING ARE THE LABIAL AND BUCCAL GLANDS IN?</vt:lpstr>
      <vt:lpstr>Q10: WHAT CHEMICAL ELEMENT HAS THE SHORTEST NAME?</vt:lpstr>
      <vt:lpstr> QUESTIONS</vt:lpstr>
      <vt:lpstr>Q11</vt:lpstr>
      <vt:lpstr>Q12</vt:lpstr>
      <vt:lpstr>Q13</vt:lpstr>
      <vt:lpstr>Q14</vt:lpstr>
      <vt:lpstr>Q15</vt:lpstr>
      <vt:lpstr>Q16</vt:lpstr>
      <vt:lpstr>Q17</vt:lpstr>
      <vt:lpstr>Q18</vt:lpstr>
      <vt:lpstr>Q19</vt:lpstr>
      <vt:lpstr>Q20</vt:lpstr>
      <vt:lpstr> ANSWERS</vt:lpstr>
      <vt:lpstr>Q11: TRUE OR FALSE? PLASMA IS A STATE OF MATTER?</vt:lpstr>
      <vt:lpstr>Q12: WHEN REFERRING TO CABLES USED TO TRANSMIT AUDIO/VIDEO, WHAT DOES HDMI STAND FOR?</vt:lpstr>
      <vt:lpstr>Q13: LATE 2018 SAW EMERGENCY VACCINATIONS IN NORTHLAND FOLLOWING THE OUTBREAK OF A DEADLY STRAIN OF WHAT DISEASE?</vt:lpstr>
      <vt:lpstr>Q14: WHAT IS THE ONLY LETTER NOT IN THE PERIODIC TABLE?</vt:lpstr>
      <vt:lpstr>Q15: ON A RADIO, WHAT DOES FM STAND FOR?</vt:lpstr>
      <vt:lpstr>Q16: WHICH TWO ELEMENTS ON THE PERIODIC TABLE ARE LIQUIDS AT ROOM TEMPERATURE?</vt:lpstr>
      <vt:lpstr>Q17: IN THE 2001 MOVIE, A BEAUTIFUL MIND, RUSSELL CROWE PLAYS WHICH NOBEL PRIZE WINNING MATHEMATICIAN?</vt:lpstr>
      <vt:lpstr>Q18: WHAT SORT OF VEHICLE WAS THE UPLIFTING INVENTION OF SIR CHRISTOPHER COCKERELL?</vt:lpstr>
      <vt:lpstr>Q19: WHICH GLAND IN THE HUMAN BODY REGULATES METABOLISM?</vt:lpstr>
      <vt:lpstr>Q20: INTRODUCED IN 1773, WHICH BREED OF SHEEP WAS THE FIRST TO ARRIVE IN NZ?</vt:lpstr>
      <vt:lpstr> PRACTICAL TASK</vt:lpstr>
      <vt:lpstr>Year of the Periodic Table Challenge (3 marks)</vt:lpstr>
      <vt:lpstr>Building Challenge (4 marks)</vt:lpstr>
      <vt:lpstr>Coding Challenge (3 marks)</vt:lpstr>
      <vt:lpstr> </vt:lpstr>
      <vt:lpstr> ELEMENT  CHALLENGE ANSWERS</vt:lpstr>
      <vt:lpstr>Year of the Periodic Table Challenge</vt:lpstr>
      <vt:lpstr> QUESTIONS</vt:lpstr>
      <vt:lpstr>Q21</vt:lpstr>
      <vt:lpstr>Q22</vt:lpstr>
      <vt:lpstr>Q23</vt:lpstr>
      <vt:lpstr>Q24</vt:lpstr>
      <vt:lpstr>Q25</vt:lpstr>
      <vt:lpstr>Q26</vt:lpstr>
      <vt:lpstr>Q27</vt:lpstr>
      <vt:lpstr>Q28</vt:lpstr>
      <vt:lpstr>Q29</vt:lpstr>
      <vt:lpstr>Q30</vt:lpstr>
      <vt:lpstr> ANSWERS</vt:lpstr>
      <vt:lpstr>Q21: WHAT IS THE ONLY SNAKE IN THE WORLD THAT BUILDS A NEST FOR ITS EGGS?</vt:lpstr>
      <vt:lpstr>Q22: WHAT LAYER OF THE ATMOSPHERE LIES BETWEEN THE TROPOSPHERE AND MESOSPHERE?</vt:lpstr>
      <vt:lpstr>Q23: WHICH GERMAN PHYSICIST WAS THE FIRST TO DEVELOP QUANTUM THEORY?</vt:lpstr>
      <vt:lpstr>Q24: THE ATMOSPHERIC TEMPERATURE AT WHICH WATER VAPOR BEGINS TO CONDENSE AND FORM DEW, IS CALLED WHAT?</vt:lpstr>
      <vt:lpstr>Q25: WHAT IS THE MOST COMMON BLOOD TYPE IN HUMANS?</vt:lpstr>
      <vt:lpstr>Q26: WHAT FAMILY OF ELEMENTS IS IN THE LEFT-MOST COLUMN OF THE PERIODIC TABLE?</vt:lpstr>
      <vt:lpstr>Q27: THIS IS PROFESSOR JULIET GERARD - WHAT PRESTIGIOUS SCIENCE POSITION DOES SHE HOLD IN NZ?</vt:lpstr>
      <vt:lpstr>Q28: WINE IS CLASSIFIED INTO 3 MAJOR CATEGORIES: STILL, SPARKLING AND WHICH OTHER?</vt:lpstr>
      <vt:lpstr>Q29: THE NAME OF WHICH NARCOTIC DRUG IS NAMED AFTER MORPHEUS THE GREEK GOD OF DREAMS?</vt:lpstr>
      <vt:lpstr>Q30: WHAT COMMON DRINK WAS FIRST CALLED ESTEEMED BRAIN TONIC AND INTELLECTUAL BEVERAGE?</vt:lpstr>
      <vt:lpstr> QUESTIONS</vt:lpstr>
      <vt:lpstr>Q31</vt:lpstr>
      <vt:lpstr>Q32</vt:lpstr>
      <vt:lpstr>Q33</vt:lpstr>
      <vt:lpstr>Q34</vt:lpstr>
      <vt:lpstr>Q35</vt:lpstr>
      <vt:lpstr>Q36</vt:lpstr>
      <vt:lpstr>Q37</vt:lpstr>
      <vt:lpstr>Q38</vt:lpstr>
      <vt:lpstr>Q39</vt:lpstr>
      <vt:lpstr>Q40</vt:lpstr>
      <vt:lpstr> ANSWERS</vt:lpstr>
      <vt:lpstr>Q31: WHICH MIGRATORY BIRD IS KNOWN IN MĀORI AS KUAKA?</vt:lpstr>
      <vt:lpstr>Q32: WHAT IS THE COMMON NAME FOR DILUTE ACETIC ACID?</vt:lpstr>
      <vt:lpstr>Q33: WHAT DOES THE ACRONYM USB STAND FOR WHEN REFERRING TO A COMPUTER PORT?</vt:lpstr>
      <vt:lpstr>Q34: WHAT IS THE COMMON NAME FOR 'NACRE', THE IRRIDESCENT INTERNAL LAYER OF CERTAIN MOLLUSK SHELLS?</vt:lpstr>
      <vt:lpstr>Q35: WHAT FAMOUS SCIENTIST/INVENTOR IS REPORTED TO HAVE RUN NAKED FROM THE BATH SHOUTING EUREKA?</vt:lpstr>
      <vt:lpstr>Q36: IN LATE 2018, A GOVERNMENT REPORT DENOUNCED THE NEED FOR WIDESPREAD TESTING OF HOUSES FOR WHAT SUBSTANCE?</vt:lpstr>
      <vt:lpstr>Q37: WHAT ELEMENT IS USED IN LUMINOUS WATCH DIALS?</vt:lpstr>
      <vt:lpstr>Q38: RICKETS IS A DISEASE CAUSED BY A DEFICIENCY OF WHICH VITAMIN?</vt:lpstr>
      <vt:lpstr>Q39: WHAT PHYSICS LAW GIVES US THE RELATIONSHIP BETWEEN CURRENT AND VOLTAGE?</vt:lpstr>
      <vt:lpstr>Q40: IN FEBRUARY 2019 CAR SHIPMENTS WERE TURNED AWAY AT THE NZ BORDER WHEN THEY WERE FOUND TO BE INFESTED BY WHAT BUG?</vt:lpstr>
      <vt:lpstr>PowerPoint Presentation</vt:lpstr>
      <vt:lpstr> TIE BREAKER</vt:lpstr>
      <vt:lpstr>Question</vt:lpstr>
      <vt:lpstr>Answer</vt:lpstr>
      <vt:lpstr>Question</vt:lpstr>
      <vt:lpstr>Answer</vt:lpstr>
      <vt:lpstr>Question</vt:lpstr>
      <vt:lpstr>Answer</vt:lpstr>
      <vt:lpstr>Question</vt:lpstr>
      <vt:lpstr>Answer</vt:lpstr>
      <vt:lpstr>Question</vt:lpstr>
      <vt:lpstr>Answer</vt:lpstr>
      <vt:lpstr>Question</vt:lpstr>
      <vt:lpstr>Answer</vt:lpstr>
      <vt:lpstr>Question</vt:lpstr>
      <vt:lpstr>Answer</vt:lpstr>
      <vt:lpstr>Question</vt:lpstr>
      <vt:lpstr>Answer</vt:lpstr>
      <vt:lpstr>Question</vt:lpstr>
      <vt:lpstr>Answer</vt:lpstr>
      <vt:lpstr>Question</vt:lpstr>
      <vt:lpstr>Answer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 Ryan</dc:creator>
  <cp:lastModifiedBy>Anne Ryan</cp:lastModifiedBy>
  <cp:revision>2</cp:revision>
  <dcterms:modified xsi:type="dcterms:W3CDTF">2019-05-27T05:06:44Z</dcterms:modified>
</cp:coreProperties>
</file>