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</p:sldMasterIdLst>
  <p:sldIdLst>
    <p:sldId id="256" r:id="rId7"/>
    <p:sldId id="260" r:id="rId8"/>
    <p:sldId id="263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258" r:id="rId19"/>
    <p:sldId id="277" r:id="rId20"/>
    <p:sldId id="361" r:id="rId21"/>
    <p:sldId id="364" r:id="rId22"/>
    <p:sldId id="362" r:id="rId23"/>
    <p:sldId id="363" r:id="rId24"/>
    <p:sldId id="369" r:id="rId25"/>
    <p:sldId id="368" r:id="rId26"/>
    <p:sldId id="367" r:id="rId27"/>
    <p:sldId id="366" r:id="rId28"/>
    <p:sldId id="365" r:id="rId29"/>
    <p:sldId id="306" r:id="rId30"/>
    <p:sldId id="370" r:id="rId31"/>
    <p:sldId id="380" r:id="rId32"/>
    <p:sldId id="379" r:id="rId33"/>
    <p:sldId id="378" r:id="rId34"/>
    <p:sldId id="377" r:id="rId35"/>
    <p:sldId id="376" r:id="rId36"/>
    <p:sldId id="375" r:id="rId37"/>
    <p:sldId id="390" r:id="rId38"/>
    <p:sldId id="374" r:id="rId39"/>
    <p:sldId id="372" r:id="rId40"/>
    <p:sldId id="293" r:id="rId41"/>
    <p:sldId id="371" r:id="rId42"/>
    <p:sldId id="389" r:id="rId43"/>
    <p:sldId id="388" r:id="rId44"/>
    <p:sldId id="387" r:id="rId45"/>
    <p:sldId id="386" r:id="rId46"/>
    <p:sldId id="385" r:id="rId47"/>
    <p:sldId id="384" r:id="rId48"/>
    <p:sldId id="383" r:id="rId49"/>
    <p:sldId id="382" r:id="rId50"/>
    <p:sldId id="392" r:id="rId51"/>
    <p:sldId id="307" r:id="rId52"/>
    <p:sldId id="373" r:id="rId53"/>
    <p:sldId id="432" r:id="rId54"/>
    <p:sldId id="295" r:id="rId55"/>
    <p:sldId id="391" r:id="rId56"/>
    <p:sldId id="401" r:id="rId57"/>
    <p:sldId id="400" r:id="rId58"/>
    <p:sldId id="399" r:id="rId59"/>
    <p:sldId id="398" r:id="rId60"/>
    <p:sldId id="397" r:id="rId61"/>
    <p:sldId id="396" r:id="rId62"/>
    <p:sldId id="395" r:id="rId63"/>
    <p:sldId id="393" r:id="rId64"/>
    <p:sldId id="394" r:id="rId65"/>
    <p:sldId id="318" r:id="rId66"/>
    <p:sldId id="381" r:id="rId67"/>
    <p:sldId id="411" r:id="rId68"/>
    <p:sldId id="410" r:id="rId69"/>
    <p:sldId id="409" r:id="rId70"/>
    <p:sldId id="408" r:id="rId71"/>
    <p:sldId id="407" r:id="rId72"/>
    <p:sldId id="406" r:id="rId73"/>
    <p:sldId id="405" r:id="rId74"/>
    <p:sldId id="404" r:id="rId75"/>
    <p:sldId id="403" r:id="rId76"/>
    <p:sldId id="329" r:id="rId77"/>
    <p:sldId id="402" r:id="rId78"/>
    <p:sldId id="421" r:id="rId79"/>
    <p:sldId id="420" r:id="rId80"/>
    <p:sldId id="419" r:id="rId81"/>
    <p:sldId id="418" r:id="rId82"/>
    <p:sldId id="417" r:id="rId83"/>
    <p:sldId id="416" r:id="rId84"/>
    <p:sldId id="454" r:id="rId85"/>
    <p:sldId id="455" r:id="rId86"/>
    <p:sldId id="415" r:id="rId87"/>
    <p:sldId id="433" r:id="rId88"/>
    <p:sldId id="412" r:id="rId89"/>
    <p:sldId id="431" r:id="rId90"/>
    <p:sldId id="430" r:id="rId91"/>
    <p:sldId id="429" r:id="rId92"/>
    <p:sldId id="428" r:id="rId93"/>
    <p:sldId id="427" r:id="rId94"/>
    <p:sldId id="426" r:id="rId95"/>
    <p:sldId id="425" r:id="rId96"/>
    <p:sldId id="424" r:id="rId97"/>
    <p:sldId id="423" r:id="rId98"/>
    <p:sldId id="262" r:id="rId99"/>
    <p:sldId id="340" r:id="rId100"/>
    <p:sldId id="434" r:id="rId101"/>
    <p:sldId id="435" r:id="rId102"/>
    <p:sldId id="436" r:id="rId103"/>
    <p:sldId id="437" r:id="rId104"/>
    <p:sldId id="438" r:id="rId105"/>
    <p:sldId id="439" r:id="rId106"/>
    <p:sldId id="440" r:id="rId107"/>
    <p:sldId id="441" r:id="rId108"/>
    <p:sldId id="442" r:id="rId109"/>
    <p:sldId id="443" r:id="rId110"/>
    <p:sldId id="444" r:id="rId111"/>
    <p:sldId id="445" r:id="rId112"/>
    <p:sldId id="446" r:id="rId113"/>
    <p:sldId id="447" r:id="rId114"/>
    <p:sldId id="448" r:id="rId115"/>
    <p:sldId id="449" r:id="rId116"/>
    <p:sldId id="450" r:id="rId117"/>
    <p:sldId id="451" r:id="rId118"/>
    <p:sldId id="452" r:id="rId119"/>
    <p:sldId id="453" r:id="rId120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2" autoAdjust="0"/>
    <p:restoredTop sz="94645" autoAdjust="0"/>
  </p:normalViewPr>
  <p:slideViewPr>
    <p:cSldViewPr snapToGrid="0" snapToObjects="1">
      <p:cViewPr>
        <p:scale>
          <a:sx n="73" d="100"/>
          <a:sy n="73" d="100"/>
        </p:scale>
        <p:origin x="-1026" y="-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15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5" Type="http://schemas.openxmlformats.org/officeDocument/2006/relationships/slideMaster" Target="slideMasters/slideMaster5.xml"/><Relationship Id="rId4" Type="http://schemas.openxmlformats.org/officeDocument/2006/relationships/slideMaster" Target="slideMasters/slideMaster4.xml"/><Relationship Id="rId3" Type="http://schemas.openxmlformats.org/officeDocument/2006/relationships/slideMaster" Target="slideMasters/slideMaster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113" Type="http://schemas.openxmlformats.org/officeDocument/2006/relationships/slide" Target="slides/slide107.xml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98" Type="http://schemas.openxmlformats.org/officeDocument/2006/relationships/slide" Target="slides/slide92.xml"/><Relationship Id="rId117" Type="http://schemas.openxmlformats.org/officeDocument/2006/relationships/slide" Target="slides/slide111.xml"/><Relationship Id="rId116" Type="http://schemas.openxmlformats.org/officeDocument/2006/relationships/slide" Target="slides/slide110.xml"/><Relationship Id="rId115" Type="http://schemas.openxmlformats.org/officeDocument/2006/relationships/slide" Target="slides/slide109.xml"/><Relationship Id="rId114" Type="http://schemas.openxmlformats.org/officeDocument/2006/relationships/slide" Target="slides/slide108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19" Type="http://schemas.openxmlformats.org/officeDocument/2006/relationships/slide" Target="slides/slide113.xml"/><Relationship Id="rId118" Type="http://schemas.openxmlformats.org/officeDocument/2006/relationships/slide" Target="slides/slide112.xml"/><Relationship Id="rId99" Type="http://schemas.openxmlformats.org/officeDocument/2006/relationships/slide" Target="slides/slide93.xml"/><Relationship Id="rId110" Type="http://schemas.openxmlformats.org/officeDocument/2006/relationships/slide" Target="slides/slide104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122" Type="http://schemas.openxmlformats.org/officeDocument/2006/relationships/viewProps" Target="viewProps.xml"/><Relationship Id="rId123" Type="http://schemas.openxmlformats.org/officeDocument/2006/relationships/theme" Target="theme/theme1.xml"/><Relationship Id="rId120" Type="http://schemas.openxmlformats.org/officeDocument/2006/relationships/slide" Target="slides/slide114.xml"/><Relationship Id="rId121" Type="http://schemas.openxmlformats.org/officeDocument/2006/relationships/presProps" Target="presProps.xml"/><Relationship Id="rId124" Type="http://schemas.openxmlformats.org/officeDocument/2006/relationships/tableStyles" Target="tableStyles.xml"/><Relationship Id="rId59" Type="http://schemas.openxmlformats.org/officeDocument/2006/relationships/slide" Target="slides/slide53.xml"/><Relationship Id="rId58" Type="http://schemas.openxmlformats.org/officeDocument/2006/relationships/slide" Target="slides/slide52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1" Type="http://schemas.openxmlformats.org/officeDocument/2006/relationships/slide" Target="slides/slide45.xml"/><Relationship Id="rId50" Type="http://schemas.openxmlformats.org/officeDocument/2006/relationships/slide" Target="slides/slide4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9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8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35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0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7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66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8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59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6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37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8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7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13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41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63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7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74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17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4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05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7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7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77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87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53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01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3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58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19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00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93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89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31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73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44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17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54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22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76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51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54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57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3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40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61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87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66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33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82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04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445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30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86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0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81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38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944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444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576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50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38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0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7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58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6" Type="http://schemas.openxmlformats.org/officeDocument/2006/relationships/slideLayout" Target="../slideLayouts/slideLayout6.xml"/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5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6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5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8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0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4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4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1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1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1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1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4.xml"/></Relationships>
</file>

<file path=ppt/slides/_rels/slide2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5.xml.rels><?xml version='1.0' encoding='UTF-8' standalone='yes'?>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6.xml.rels><?xml version='1.0' encoding='UTF-8' standalone='yes'?>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5.xml"/></Relationships>
</file>

<file path=ppt/slides/_rels/slide4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9.xml.rels><?xml version='1.0' encoding='UTF-8' standalone='yes'?>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'1.0' encoding='UTF-8' standalone='yes'?>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6.xml"/></Relationships>
</file>

<file path=ppt/slides/_rels/slide6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1.xml.rels><?xml version='1.0' encoding='UTF-8' standalone='yes'?>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2.xml.rels><?xml version='1.0' encoding='UTF-8' standalone='yes'?>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6.xml"/></Relationships>
</file>

<file path=ppt/slides/_rels/slide8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3.xml.rels><?xml version='1.0' encoding='UTF-8' standalone='yes'?>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4.xml.rels><?xml version='1.0' encoding='UTF-8' standalone='yes'?>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96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9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9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99.xml.rels><?xml version='1.0' encoding='UTF-8' standalone='yes'?>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2004" y="5103674"/>
            <a:ext cx="5883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5400" b="1">
                <a:latin typeface="Arial"/>
              </a:defRPr>
            </a:pPr>
            <a:r>
              <a:t>STEMM Student Challenge 2018</a:t>
            </a:r>
            <a:endParaRPr lang="en-US" sz="5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2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Q8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element makes up 89% of water's weight?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2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 True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96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The name of which narcotic drug is named after Morpheus the Greek god of dreams?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5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Morphine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1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DNA is an abbreviation for?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1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 Deoxyribonucleic acid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5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the common name for 'nacre', the irridescent internal layer of certain mollusk shells?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4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Mother-of-pearl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1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Wine is classified into 3 major categories: Still, Sparkling and which other?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8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Fortified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0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body opening are the labial and buccal glands in?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50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Q9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season does a hiemal activity normally take place in?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7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The mouth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10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Introduced in 1773, which breed of sheep was the first to arrive in NZ?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1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Merino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5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bacterial infection is currently resulting in the culling of large numbers of dairy cows in NZ?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6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Mycoplasma bovis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Q10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was helium first discovered in - and named after?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5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rial"/>
                <a:cs typeface="Arial"/>
              </a:rPr>
              <a:t>ANSWERS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1</a:t>
            </a:r>
            <a:br/>
            <a:br/>
            <a:r>
              <a:t>Senior Section</a:t>
            </a:r>
            <a:br/>
            <a:r>
              <a:t>Years 11-13</a:t>
            </a:r>
            <a:endParaRPr lang="en-GB" sz="6000" b="1" baseline="300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7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Q1:</a:t>
            </a:r>
            <a:br/>
            <a:r>
              <a:t>What German physicist was the first to broadcast and receive radio waves?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Heinrich Hertz</a:t>
            </a:r>
          </a:p>
        </p:txBody>
      </p:sp>
    </p:spTree>
    <p:extLst>
      <p:ext uri="{BB962C8B-B14F-4D97-AF65-F5344CB8AC3E}">
        <p14:creationId xmlns:p14="http://schemas.microsoft.com/office/powerpoint/2010/main" val="26322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Q2:</a:t>
            </a:r>
            <a:br/>
            <a:r>
              <a:t>Which one of Snow White's seven dwarfs most likely suffers from aphasia?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Dopey</a:t>
            </a:r>
          </a:p>
        </p:txBody>
      </p:sp>
    </p:spTree>
    <p:extLst>
      <p:ext uri="{BB962C8B-B14F-4D97-AF65-F5344CB8AC3E}">
        <p14:creationId xmlns:p14="http://schemas.microsoft.com/office/powerpoint/2010/main" val="16374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Q3:</a:t>
            </a:r>
            <a:br/>
            <a:r>
              <a:t>What kind of poisoning is known as plumbism?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Lead poisoning</a:t>
            </a:r>
          </a:p>
        </p:txBody>
      </p:sp>
    </p:spTree>
    <p:extLst>
      <p:ext uri="{BB962C8B-B14F-4D97-AF65-F5344CB8AC3E}">
        <p14:creationId xmlns:p14="http://schemas.microsoft.com/office/powerpoint/2010/main" val="19643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Q4:</a:t>
            </a:r>
            <a:br/>
            <a:r>
              <a:t>IMAGE Name this NZ microbiologist and bioluminescence enthusiast?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Dr Siouxsie Wiles</a:t>
            </a:r>
          </a:p>
        </p:txBody>
      </p:sp>
    </p:spTree>
    <p:extLst>
      <p:ext uri="{BB962C8B-B14F-4D97-AF65-F5344CB8AC3E}">
        <p14:creationId xmlns:p14="http://schemas.microsoft.com/office/powerpoint/2010/main" val="33304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Q5:</a:t>
            </a:r>
            <a:br/>
            <a:r>
              <a:t>How many letters of the alphabet are also Roman numerals?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Seven (I, V, X, L, C, D, M)</a:t>
            </a:r>
          </a:p>
        </p:txBody>
      </p:sp>
    </p:spTree>
    <p:extLst>
      <p:ext uri="{BB962C8B-B14F-4D97-AF65-F5344CB8AC3E}">
        <p14:creationId xmlns:p14="http://schemas.microsoft.com/office/powerpoint/2010/main" val="2092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Q6:</a:t>
            </a:r>
            <a:br/>
            <a:r>
              <a:t>Bronze is made from what two metals?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Copper and tin</a:t>
            </a:r>
          </a:p>
        </p:txBody>
      </p:sp>
    </p:spTree>
    <p:extLst>
      <p:ext uri="{BB962C8B-B14F-4D97-AF65-F5344CB8AC3E}">
        <p14:creationId xmlns:p14="http://schemas.microsoft.com/office/powerpoint/2010/main" val="20519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rial"/>
                <a:cs typeface="Arial"/>
              </a:rPr>
              <a:t>QUESTIONS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1</a:t>
            </a:r>
            <a:br/>
            <a:br/>
            <a:r>
              <a:t>Senior Section</a:t>
            </a:r>
            <a:br/>
            <a:r>
              <a:t>Years 11-13</a:t>
            </a:r>
            <a:endParaRPr lang="en-US" sz="6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68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Q7:</a:t>
            </a:r>
            <a:br/>
            <a:r>
              <a:t>The first letter from each of what five words constitute PLUTO when referring to the oil industry?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Pipes Laid Under The Ocean</a:t>
            </a:r>
          </a:p>
        </p:txBody>
      </p:sp>
    </p:spTree>
    <p:extLst>
      <p:ext uri="{BB962C8B-B14F-4D97-AF65-F5344CB8AC3E}">
        <p14:creationId xmlns:p14="http://schemas.microsoft.com/office/powerpoint/2010/main" val="7641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Q8:</a:t>
            </a:r>
            <a:br/>
            <a:r>
              <a:t>What element makes up 89% of water's weight?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Oxygen</a:t>
            </a:r>
          </a:p>
        </p:txBody>
      </p:sp>
    </p:spTree>
    <p:extLst>
      <p:ext uri="{BB962C8B-B14F-4D97-AF65-F5344CB8AC3E}">
        <p14:creationId xmlns:p14="http://schemas.microsoft.com/office/powerpoint/2010/main" val="7816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Q9:</a:t>
            </a:r>
            <a:br/>
            <a:r>
              <a:t>What season does a hiemal activity normally take place in?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Winter</a:t>
            </a:r>
          </a:p>
        </p:txBody>
      </p:sp>
    </p:spTree>
    <p:extLst>
      <p:ext uri="{BB962C8B-B14F-4D97-AF65-F5344CB8AC3E}">
        <p14:creationId xmlns:p14="http://schemas.microsoft.com/office/powerpoint/2010/main" val="20450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Q10:</a:t>
            </a:r>
            <a:br/>
            <a:r>
              <a:t>What was helium first discovered in - and named after?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The Sun (Greek Helios)</a:t>
            </a:r>
          </a:p>
        </p:txBody>
      </p:sp>
    </p:spTree>
    <p:extLst>
      <p:ext uri="{BB962C8B-B14F-4D97-AF65-F5344CB8AC3E}">
        <p14:creationId xmlns:p14="http://schemas.microsoft.com/office/powerpoint/2010/main" val="1395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</a:rPr>
              <a:t>QUESTIONS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2</a:t>
            </a:r>
            <a:br/>
            <a:br/>
            <a:r>
              <a:t>Senior Section</a:t>
            </a:r>
            <a:br/>
            <a:r>
              <a:t>Years 11-13</a:t>
            </a:r>
            <a:endParaRPr lang="en-US" sz="6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9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Q11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Facebook has come under fire for selling data to a company, accused of influencing the American election. What is the name of that company?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7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Q12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Which acute viral infection of the central nervous system is also known as 'hydrophobia'?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1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Q13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In radio communication, what is the common one word abbreviation of the phrase "Will Comply"?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1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Q14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Which type of native NZ insect is the Kekerengu?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2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Q15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Also called white pine, which is NZ's tallest forest tree, with recorded heights of 60m?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8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German physicist was the first to broadcast and receive radio waves?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2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Q16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NZ's 'Rocket Lab' launched it's first rocket into orbit, from where in NZ?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1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Q17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nationality was 16th century astronomer Nicolas Copernicus?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4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Q18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What's the final stage in the lifecycle of an organism?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5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Q19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Which chemical compound is also known as caustic soda or lye?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2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Q20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the common name for the native NZ shellfish also known as Haliotis Iris?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52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</a:rPr>
              <a:t>ANSWERS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2</a:t>
            </a:r>
            <a:br/>
            <a:br/>
            <a:r>
              <a:t>Senior Section</a:t>
            </a:r>
            <a:br/>
            <a:r>
              <a:t>Years 11-13</a:t>
            </a:r>
            <a:endParaRPr lang="en-GB" sz="6000" b="1" baseline="300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Q11:</a:t>
            </a:r>
            <a:br/>
            <a:r>
              <a:t>Facebook has come under fire for selling data to a company, accused of influencing the American election. What is the name of that company?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Cambridge Analytica</a:t>
            </a:r>
          </a:p>
        </p:txBody>
      </p:sp>
    </p:spTree>
    <p:extLst>
      <p:ext uri="{BB962C8B-B14F-4D97-AF65-F5344CB8AC3E}">
        <p14:creationId xmlns:p14="http://schemas.microsoft.com/office/powerpoint/2010/main" val="32395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Q12:</a:t>
            </a:r>
            <a:br/>
            <a:r>
              <a:t>Which acute viral infection of the central nervous system is also known as 'hydrophobia'?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Rabies</a:t>
            </a:r>
          </a:p>
        </p:txBody>
      </p:sp>
    </p:spTree>
    <p:extLst>
      <p:ext uri="{BB962C8B-B14F-4D97-AF65-F5344CB8AC3E}">
        <p14:creationId xmlns:p14="http://schemas.microsoft.com/office/powerpoint/2010/main" val="16212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Q13:</a:t>
            </a:r>
            <a:br/>
            <a:r>
              <a:t>In radio communication, what is the common one word abbreviation of the phrase "Will Comply"?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Wilco</a:t>
            </a:r>
          </a:p>
        </p:txBody>
      </p:sp>
    </p:spTree>
    <p:extLst>
      <p:ext uri="{BB962C8B-B14F-4D97-AF65-F5344CB8AC3E}">
        <p14:creationId xmlns:p14="http://schemas.microsoft.com/office/powerpoint/2010/main" val="36144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Q14:</a:t>
            </a:r>
            <a:br/>
            <a:r>
              <a:t>Which type of native NZ insect is the Kekerengu?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Cockroach</a:t>
            </a:r>
          </a:p>
        </p:txBody>
      </p:sp>
    </p:spTree>
    <p:extLst>
      <p:ext uri="{BB962C8B-B14F-4D97-AF65-F5344CB8AC3E}">
        <p14:creationId xmlns:p14="http://schemas.microsoft.com/office/powerpoint/2010/main" val="7780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Which one of Snow White's seven dwarfs most likely suffers from aphasia?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Q15:</a:t>
            </a:r>
            <a:br/>
            <a:r>
              <a:t>Also called white pine, which is NZ's tallest forest tree, with recorded heights of 60m?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Kahikatea</a:t>
            </a:r>
          </a:p>
        </p:txBody>
      </p:sp>
    </p:spTree>
    <p:extLst>
      <p:ext uri="{BB962C8B-B14F-4D97-AF65-F5344CB8AC3E}">
        <p14:creationId xmlns:p14="http://schemas.microsoft.com/office/powerpoint/2010/main" val="31180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Q16:</a:t>
            </a:r>
            <a:br/>
            <a:r>
              <a:t>NZ's 'Rocket Lab' launched it's first rocket into orbit, from where in NZ?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Mahia Peninsula</a:t>
            </a:r>
          </a:p>
        </p:txBody>
      </p:sp>
    </p:spTree>
    <p:extLst>
      <p:ext uri="{BB962C8B-B14F-4D97-AF65-F5344CB8AC3E}">
        <p14:creationId xmlns:p14="http://schemas.microsoft.com/office/powerpoint/2010/main" val="10197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Q17:</a:t>
            </a:r>
            <a:br/>
            <a:r>
              <a:t>What nationality was 16th century astronomer Nicolas Copernicus?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Polish</a:t>
            </a:r>
          </a:p>
        </p:txBody>
      </p:sp>
    </p:spTree>
    <p:extLst>
      <p:ext uri="{BB962C8B-B14F-4D97-AF65-F5344CB8AC3E}">
        <p14:creationId xmlns:p14="http://schemas.microsoft.com/office/powerpoint/2010/main" val="8877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Q18:</a:t>
            </a:r>
            <a:br/>
            <a:r>
              <a:t>What's the final stage in the lifecycle of an organism?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Death</a:t>
            </a:r>
          </a:p>
        </p:txBody>
      </p:sp>
    </p:spTree>
    <p:extLst>
      <p:ext uri="{BB962C8B-B14F-4D97-AF65-F5344CB8AC3E}">
        <p14:creationId xmlns:p14="http://schemas.microsoft.com/office/powerpoint/2010/main" val="7389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Q19:</a:t>
            </a:r>
            <a:br/>
            <a:r>
              <a:t>Which chemical compound is also known as caustic soda or lye?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Sodium Hydroxide</a:t>
            </a:r>
          </a:p>
        </p:txBody>
      </p:sp>
    </p:spTree>
    <p:extLst>
      <p:ext uri="{BB962C8B-B14F-4D97-AF65-F5344CB8AC3E}">
        <p14:creationId xmlns:p14="http://schemas.microsoft.com/office/powerpoint/2010/main" val="30287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Q20:</a:t>
            </a:r>
            <a:br/>
            <a:r>
              <a:t>What is the common name for the native NZ shellfish also known as Haliotis Iris?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Paua</a:t>
            </a:r>
          </a:p>
        </p:txBody>
      </p:sp>
    </p:spTree>
    <p:extLst>
      <p:ext uri="{BB962C8B-B14F-4D97-AF65-F5344CB8AC3E}">
        <p14:creationId xmlns:p14="http://schemas.microsoft.com/office/powerpoint/2010/main" val="17505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prstClr val="white"/>
                </a:solidFill>
              </a:rPr>
              <a:t>PRACTICAL TASK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0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5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 QUESTIONS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4</a:t>
            </a:r>
            <a:br/>
            <a:br/>
            <a:r>
              <a:t>Senior Section</a:t>
            </a:r>
            <a:br/>
            <a:r>
              <a:t>Years 11-13</a:t>
            </a:r>
            <a:endParaRPr lang="en-US" sz="6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9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kind of poisoning is known as plumbism?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7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Q21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British TV show is computer programing language 'Python' named after?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7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Q22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Horology is the science of measuring what?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0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Q23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The internet term HTML is an abbreviation of what?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9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Q24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Which two metals principally form the natural alloy electrum?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3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Q25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angle exists, between the hands of an analog clock (that's the one where the hands go around) if the time is 12:20?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9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Q26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Which constellation is also know as Crux?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1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Q27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Formaldehyde is a compound of oxygen, hydrogen, and which other element?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0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Q28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Atoms of the same chemical element that have different atomic mass are known as?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2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Q29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In astronomy, what is the common term for the outermost region of the suns atmosphere?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1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Q30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Which metal is commonly used to galvanise iron?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3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Q4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IMAGE Name this NZ microbiologist and bioluminescence enthusiast?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1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</a:rPr>
              <a:t>ANSWERS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>
              <a:defRPr sz="6000" b="1"/>
            </a:pPr>
            <a:r>
              <a:t>ROUND 4</a:t>
            </a:r>
            <a:br/>
            <a:br/>
            <a:r>
              <a:t>Senior Section</a:t>
            </a:r>
            <a:br/>
            <a:r>
              <a:t>Years 11-13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2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Q21:</a:t>
            </a:r>
            <a:br/>
            <a:r>
              <a:t>What British TV show is computer programing language 'Python' named after?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Monty Python's Flying Circus</a:t>
            </a:r>
          </a:p>
        </p:txBody>
      </p:sp>
    </p:spTree>
    <p:extLst>
      <p:ext uri="{BB962C8B-B14F-4D97-AF65-F5344CB8AC3E}">
        <p14:creationId xmlns:p14="http://schemas.microsoft.com/office/powerpoint/2010/main" val="38263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Q22:</a:t>
            </a:r>
            <a:br/>
            <a:r>
              <a:t>Horology is the science of measuring what?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Time</a:t>
            </a:r>
          </a:p>
        </p:txBody>
      </p:sp>
    </p:spTree>
    <p:extLst>
      <p:ext uri="{BB962C8B-B14F-4D97-AF65-F5344CB8AC3E}">
        <p14:creationId xmlns:p14="http://schemas.microsoft.com/office/powerpoint/2010/main" val="2304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Q23:</a:t>
            </a:r>
            <a:br/>
            <a:r>
              <a:t>The internet term HTML is an abbreviation of what?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Hyper Text Markup Language</a:t>
            </a:r>
          </a:p>
        </p:txBody>
      </p:sp>
    </p:spTree>
    <p:extLst>
      <p:ext uri="{BB962C8B-B14F-4D97-AF65-F5344CB8AC3E}">
        <p14:creationId xmlns:p14="http://schemas.microsoft.com/office/powerpoint/2010/main" val="14893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Q24:</a:t>
            </a:r>
            <a:br/>
            <a:r>
              <a:t>Which two metals principally form the natural alloy electrum?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Silver and Gold</a:t>
            </a:r>
          </a:p>
        </p:txBody>
      </p:sp>
    </p:spTree>
    <p:extLst>
      <p:ext uri="{BB962C8B-B14F-4D97-AF65-F5344CB8AC3E}">
        <p14:creationId xmlns:p14="http://schemas.microsoft.com/office/powerpoint/2010/main" val="20003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Q25:</a:t>
            </a:r>
            <a:br/>
            <a:r>
              <a:t>What angle exists, between the hands of an analog clock (that's the one where the hands go around) if the time is 12:20?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110 degrees or 250 degrees</a:t>
            </a:r>
          </a:p>
        </p:txBody>
      </p:sp>
    </p:spTree>
    <p:extLst>
      <p:ext uri="{BB962C8B-B14F-4D97-AF65-F5344CB8AC3E}">
        <p14:creationId xmlns:p14="http://schemas.microsoft.com/office/powerpoint/2010/main" val="17906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Q26:</a:t>
            </a:r>
            <a:br/>
            <a:r>
              <a:t>Which constellation is also know as Crux?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The Southern Cross</a:t>
            </a:r>
          </a:p>
        </p:txBody>
      </p:sp>
    </p:spTree>
    <p:extLst>
      <p:ext uri="{BB962C8B-B14F-4D97-AF65-F5344CB8AC3E}">
        <p14:creationId xmlns:p14="http://schemas.microsoft.com/office/powerpoint/2010/main" val="30932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Q27:</a:t>
            </a:r>
            <a:br/>
            <a:r>
              <a:t>Formaldehyde is a compound of oxygen, hydrogen, and which other element?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Carbon</a:t>
            </a:r>
          </a:p>
        </p:txBody>
      </p:sp>
    </p:spTree>
    <p:extLst>
      <p:ext uri="{BB962C8B-B14F-4D97-AF65-F5344CB8AC3E}">
        <p14:creationId xmlns:p14="http://schemas.microsoft.com/office/powerpoint/2010/main" val="27591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Q28:</a:t>
            </a:r>
            <a:br/>
            <a:r>
              <a:t>Atoms of the same chemical element that have different atomic mass are known as?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 Isotopes</a:t>
            </a:r>
          </a:p>
        </p:txBody>
      </p:sp>
    </p:spTree>
    <p:extLst>
      <p:ext uri="{BB962C8B-B14F-4D97-AF65-F5344CB8AC3E}">
        <p14:creationId xmlns:p14="http://schemas.microsoft.com/office/powerpoint/2010/main" val="18976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Q29:</a:t>
            </a:r>
            <a:br/>
            <a:r>
              <a:t>In astronomy, what is the common term for the outermost region of the suns atmosphere?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Corona</a:t>
            </a:r>
          </a:p>
        </p:txBody>
      </p:sp>
    </p:spTree>
    <p:extLst>
      <p:ext uri="{BB962C8B-B14F-4D97-AF65-F5344CB8AC3E}">
        <p14:creationId xmlns:p14="http://schemas.microsoft.com/office/powerpoint/2010/main" val="17128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Q5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How many letters of the alphabet are also Roman numerals?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4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Q30:</a:t>
            </a:r>
            <a:br/>
            <a:r>
              <a:t>Which metal is commonly used to galvanise iron?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Zinc</a:t>
            </a:r>
          </a:p>
        </p:txBody>
      </p:sp>
    </p:spTree>
    <p:extLst>
      <p:ext uri="{BB962C8B-B14F-4D97-AF65-F5344CB8AC3E}">
        <p14:creationId xmlns:p14="http://schemas.microsoft.com/office/powerpoint/2010/main" val="13385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 QUESTIONS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5</a:t>
            </a:r>
            <a:br/>
            <a:br/>
            <a:r>
              <a:t>Senior Section</a:t>
            </a:r>
            <a:br/>
            <a:r>
              <a:t>Years 11-13</a:t>
            </a:r>
            <a:endParaRPr lang="en-US" sz="6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8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Q31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common name of the serious fungal disease that affects Pohutakawa, Manuka and Rata?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4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Q32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The duodecimal system is based on which number?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Q33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In humans, insulin is a hormone secreted by cells in which glandular organ?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8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Q34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In geology the three divisions of the mesozoic era are: Triassic, Jurassic and which other?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3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Q35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'Measurement of the circle' is a work by which 3rd century BC Greek Mathematician?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8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Q36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the common name for BSE or Bovine Spongiform Encephalopathy?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1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Q37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How many numbers between 101 and 200 have an odd number of factors?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Q38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does REM stand for when applied to sleep?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7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Q6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Bronze is made from what two metals?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1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Q39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Image Who is entomologist Ruud Kleinpaste better know as?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5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Q40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In NZ in the 1950's, which South Canterbury farmer developed the Jet Boat?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</a:rPr>
              <a:t>ANSWERS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>
              <a:defRPr sz="6000" b="1"/>
            </a:pPr>
            <a:r>
              <a:t>ROUND 5</a:t>
            </a:r>
            <a:br/>
            <a:br/>
            <a:r>
              <a:t>Senior Section</a:t>
            </a:r>
            <a:br/>
            <a:r>
              <a:t>Years 11-13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Q31:</a:t>
            </a:r>
            <a:br/>
            <a:r>
              <a:t>What is common name of the serious fungal disease that affects Pohutakawa, Manuka and Rata?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Myrtle Rust</a:t>
            </a:r>
          </a:p>
        </p:txBody>
      </p:sp>
    </p:spTree>
    <p:extLst>
      <p:ext uri="{BB962C8B-B14F-4D97-AF65-F5344CB8AC3E}">
        <p14:creationId xmlns:p14="http://schemas.microsoft.com/office/powerpoint/2010/main" val="31904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Q32:</a:t>
            </a:r>
            <a:br/>
            <a:r>
              <a:t>The duodecimal system is based on which number?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12</a:t>
            </a:r>
          </a:p>
        </p:txBody>
      </p:sp>
    </p:spTree>
    <p:extLst>
      <p:ext uri="{BB962C8B-B14F-4D97-AF65-F5344CB8AC3E}">
        <p14:creationId xmlns:p14="http://schemas.microsoft.com/office/powerpoint/2010/main" val="21361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Q33:</a:t>
            </a:r>
            <a:br/>
            <a:r>
              <a:t>In humans, insulin is a hormone secreted by cells in which glandular organ?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Pancreas</a:t>
            </a:r>
          </a:p>
        </p:txBody>
      </p:sp>
    </p:spTree>
    <p:extLst>
      <p:ext uri="{BB962C8B-B14F-4D97-AF65-F5344CB8AC3E}">
        <p14:creationId xmlns:p14="http://schemas.microsoft.com/office/powerpoint/2010/main" val="7173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Q34:</a:t>
            </a:r>
            <a:br/>
            <a:r>
              <a:t>In geology the three divisions of the mesozoic era are: Triassic, Jurassic and which other?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Cretaceous</a:t>
            </a:r>
          </a:p>
        </p:txBody>
      </p:sp>
    </p:spTree>
    <p:extLst>
      <p:ext uri="{BB962C8B-B14F-4D97-AF65-F5344CB8AC3E}">
        <p14:creationId xmlns:p14="http://schemas.microsoft.com/office/powerpoint/2010/main" val="40300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Q35:</a:t>
            </a:r>
            <a:br/>
            <a:r>
              <a:t>'Measurement of the circle' is a work by which 3rd century BC Greek Mathematician?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Archimedes</a:t>
            </a:r>
          </a:p>
        </p:txBody>
      </p:sp>
    </p:spTree>
    <p:extLst>
      <p:ext uri="{BB962C8B-B14F-4D97-AF65-F5344CB8AC3E}">
        <p14:creationId xmlns:p14="http://schemas.microsoft.com/office/powerpoint/2010/main" val="17020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Q36:</a:t>
            </a:r>
            <a:br/>
            <a:r>
              <a:t>What is the common name for BSE or Bovine Spongiform Encephalopathy?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Mad Cow Diesease</a:t>
            </a:r>
          </a:p>
        </p:txBody>
      </p:sp>
    </p:spTree>
    <p:extLst>
      <p:ext uri="{BB962C8B-B14F-4D97-AF65-F5344CB8AC3E}">
        <p14:creationId xmlns:p14="http://schemas.microsoft.com/office/powerpoint/2010/main" val="30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Q37:</a:t>
            </a:r>
            <a:br/>
            <a:r>
              <a:t>How many numbers between 101 and 200 have an odd number of factors?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3 numbers (121, 144, 169) (11, 12 and 13 squared)</a:t>
            </a:r>
          </a:p>
        </p:txBody>
      </p:sp>
    </p:spTree>
    <p:extLst>
      <p:ext uri="{BB962C8B-B14F-4D97-AF65-F5344CB8AC3E}">
        <p14:creationId xmlns:p14="http://schemas.microsoft.com/office/powerpoint/2010/main" val="131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Q7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The first letter from each of what five words constitute PLUTO when referring to the oil industry?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2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Q38:</a:t>
            </a:r>
            <a:br/>
            <a:r>
              <a:t>What does REM stand for when applied to sleep?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Rapid eye movement</a:t>
            </a:r>
          </a:p>
        </p:txBody>
      </p:sp>
    </p:spTree>
    <p:extLst>
      <p:ext uri="{BB962C8B-B14F-4D97-AF65-F5344CB8AC3E}">
        <p14:creationId xmlns:p14="http://schemas.microsoft.com/office/powerpoint/2010/main" val="10547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Q39:</a:t>
            </a:r>
            <a:br/>
            <a:r>
              <a:t>Image Who is entomologist Ruud Kleinpaste better know as?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Bug Man</a:t>
            </a:r>
          </a:p>
        </p:txBody>
      </p:sp>
    </p:spTree>
    <p:extLst>
      <p:ext uri="{BB962C8B-B14F-4D97-AF65-F5344CB8AC3E}">
        <p14:creationId xmlns:p14="http://schemas.microsoft.com/office/powerpoint/2010/main" val="15555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Q40:</a:t>
            </a:r>
            <a:br/>
            <a:r>
              <a:t>In NZ in the 1950's, which South Canterbury farmer developed the Jet Boat?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/>
            <a:pPr>
              <a:defRPr sz="4400"/>
            </a:pPr>
            <a:r>
              <a:t>Answer: William Hamilton</a:t>
            </a:r>
          </a:p>
        </p:txBody>
      </p:sp>
    </p:spTree>
    <p:extLst>
      <p:ext uri="{BB962C8B-B14F-4D97-AF65-F5344CB8AC3E}">
        <p14:creationId xmlns:p14="http://schemas.microsoft.com/office/powerpoint/2010/main" val="1481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300" y="740588"/>
            <a:ext cx="7946465" cy="4600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FFFFFF"/>
                </a:solidFill>
                <a:latin typeface="Arial"/>
                <a:cs typeface="Arial"/>
              </a:rPr>
              <a:t>Well done to all teams participating in STEMM Student </a:t>
            </a:r>
            <a:r>
              <a:rPr lang="en-US" sz="6000" b="1" smtClean="0">
                <a:solidFill>
                  <a:srgbClr val="FFFFFF"/>
                </a:solidFill>
                <a:latin typeface="Arial"/>
                <a:cs typeface="Arial"/>
              </a:rPr>
              <a:t>Challenge 2017</a:t>
            </a:r>
            <a:endParaRPr lang="en-US" sz="6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huttscience.co.nz </a:t>
            </a:r>
          </a:p>
          <a:p>
            <a:pPr marL="0" indent="0">
              <a:buNone/>
            </a:pP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4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93849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</a:rPr>
              <a:t>TIE BREAKER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2416629"/>
            <a:ext cx="8915400" cy="3709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b="1" baseline="300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Rickets is a diesease caused by a deficiency of which vitamin?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Vitamin D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5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Which migratory bird is known in Maori as Kuaka?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9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Godwit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5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True or false? Plasma is a state of matter?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1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</TotalTime>
  <Words>116</Words>
  <Application>Microsoft Office PowerPoint</Application>
  <PresentationFormat>A4 Paper (210x297 mm)</PresentationFormat>
  <Paragraphs>94</Paragraphs>
  <Slides>114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114</vt:i4>
      </vt:variant>
    </vt:vector>
  </HeadingPairs>
  <TitlesOfParts>
    <vt:vector size="120" baseType="lpstr">
      <vt:lpstr>Office Theme</vt:lpstr>
      <vt:lpstr>1_Office Theme</vt:lpstr>
      <vt:lpstr>2_Office Theme</vt:lpstr>
      <vt:lpstr>3_Office Theme</vt:lpstr>
      <vt:lpstr>5_Office Theme</vt:lpstr>
      <vt:lpstr>4_Office Theme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Q</vt:lpstr>
      <vt:lpstr>Q</vt:lpstr>
      <vt:lpstr>Q</vt:lpstr>
      <vt:lpstr>Q</vt:lpstr>
      <vt:lpstr>Q</vt:lpstr>
      <vt:lpstr>Q</vt:lpstr>
      <vt:lpstr>Q</vt:lpstr>
      <vt:lpstr>Q</vt:lpstr>
      <vt:lpstr>Q</vt:lpstr>
      <vt:lpstr>Q</vt:lpstr>
      <vt:lpstr>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ANSWERS</vt:lpstr>
      <vt:lpstr>Q</vt:lpstr>
      <vt:lpstr>Q</vt:lpstr>
      <vt:lpstr>Q</vt:lpstr>
      <vt:lpstr>Q</vt:lpstr>
      <vt:lpstr>Q</vt:lpstr>
      <vt:lpstr>Q</vt:lpstr>
      <vt:lpstr>Q</vt:lpstr>
      <vt:lpstr>Q</vt:lpstr>
      <vt:lpstr>Q</vt:lpstr>
      <vt:lpstr>Q</vt:lpstr>
      <vt:lpstr> PRACTICAL TASK</vt:lpstr>
      <vt:lpstr>PowerPoint Presentation</vt:lpstr>
      <vt:lpstr>PowerPoint Presentation</vt:lpstr>
      <vt:lpstr>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ANSWERS</vt:lpstr>
      <vt:lpstr>Q</vt:lpstr>
      <vt:lpstr>Q</vt:lpstr>
      <vt:lpstr>Q</vt:lpstr>
      <vt:lpstr>Q</vt:lpstr>
      <vt:lpstr>Q</vt:lpstr>
      <vt:lpstr>Q</vt:lpstr>
      <vt:lpstr>Q</vt:lpstr>
      <vt:lpstr>Q</vt:lpstr>
      <vt:lpstr>Q</vt:lpstr>
      <vt:lpstr>Q</vt:lpstr>
      <vt:lpstr>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ANSWERS</vt:lpstr>
      <vt:lpstr>Q</vt:lpstr>
      <vt:lpstr>Q</vt:lpstr>
      <vt:lpstr>Q</vt:lpstr>
      <vt:lpstr>Q</vt:lpstr>
      <vt:lpstr>Q</vt:lpstr>
      <vt:lpstr>Q</vt:lpstr>
      <vt:lpstr>Q</vt:lpstr>
      <vt:lpstr>Q</vt:lpstr>
      <vt:lpstr>Q</vt:lpstr>
      <vt:lpstr>Q</vt:lpstr>
      <vt:lpstr>PowerPoint Presentation</vt:lpstr>
      <vt:lpstr> TIE BREAKER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Hutt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Kylee Jones</dc:creator>
  <cp:lastModifiedBy>Anne Ryan</cp:lastModifiedBy>
  <cp:revision>72</cp:revision>
  <cp:lastPrinted>2015-05-27T22:21:09Z</cp:lastPrinted>
  <dcterms:created xsi:type="dcterms:W3CDTF">2016-05-31T18:51:44Z</dcterms:created>
  <dcterms:modified xsi:type="dcterms:W3CDTF">2017-03-31T05:59:26Z</dcterms:modified>
</cp:coreProperties>
</file>